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DDB"/>
    <a:srgbClr val="0948CB"/>
    <a:srgbClr val="0B49CB"/>
    <a:srgbClr val="F2F4F8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9408B2-A6E3-4C86-8C47-E3420DBA6853}" v="36" dt="2025-10-06T10:21:48.945"/>
    <p1510:client id="{E206CB4A-88BE-47A7-90D9-244B0B35634A}" v="8274" dt="2025-10-07T14:12:09.546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17" d="100"/>
          <a:sy n="117" d="100"/>
        </p:scale>
        <p:origin x="184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cent Rammelsberg" userId="d7023b767a650c67" providerId="Windows Live" clId="Web-{989408B2-A6E3-4C86-8C47-E3420DBA6853}"/>
    <pc:docChg chg="modSld">
      <pc:chgData name="Vincent Rammelsberg" userId="d7023b767a650c67" providerId="Windows Live" clId="Web-{989408B2-A6E3-4C86-8C47-E3420DBA6853}" dt="2025-10-06T10:21:48.945" v="17"/>
      <pc:docMkLst>
        <pc:docMk/>
      </pc:docMkLst>
      <pc:sldChg chg="modSp">
        <pc:chgData name="Vincent Rammelsberg" userId="d7023b767a650c67" providerId="Windows Live" clId="Web-{989408B2-A6E3-4C86-8C47-E3420DBA6853}" dt="2025-10-06T10:13:42.660" v="16" actId="20577"/>
        <pc:sldMkLst>
          <pc:docMk/>
          <pc:sldMk cId="1277611629" sldId="327"/>
        </pc:sldMkLst>
        <pc:spChg chg="mod">
          <ac:chgData name="Vincent Rammelsberg" userId="d7023b767a650c67" providerId="Windows Live" clId="Web-{989408B2-A6E3-4C86-8C47-E3420DBA6853}" dt="2025-10-06T10:13:42.660" v="16" actId="20577"/>
          <ac:spMkLst>
            <pc:docMk/>
            <pc:sldMk cId="1277611629" sldId="327"/>
            <ac:spMk id="6" creationId="{2C36AF9D-A911-994B-90EA-013D4CDA5604}"/>
          </ac:spMkLst>
        </pc:spChg>
      </pc:sldChg>
      <pc:sldChg chg="addSp modSp mod modClrScheme chgLayout">
        <pc:chgData name="Vincent Rammelsberg" userId="d7023b767a650c67" providerId="Windows Live" clId="Web-{989408B2-A6E3-4C86-8C47-E3420DBA6853}" dt="2025-10-06T10:21:48.945" v="17"/>
        <pc:sldMkLst>
          <pc:docMk/>
          <pc:sldMk cId="1980221439" sldId="331"/>
        </pc:sldMkLst>
        <pc:spChg chg="add mod ord">
          <ac:chgData name="Vincent Rammelsberg" userId="d7023b767a650c67" providerId="Windows Live" clId="Web-{989408B2-A6E3-4C86-8C47-E3420DBA6853}" dt="2025-10-06T10:21:48.945" v="17"/>
          <ac:spMkLst>
            <pc:docMk/>
            <pc:sldMk cId="1980221439" sldId="331"/>
            <ac:spMk id="2" creationId="{67CE8C9B-ADDD-09DF-57EC-3D6643957638}"/>
          </ac:spMkLst>
        </pc:spChg>
        <pc:spChg chg="add mod ord">
          <ac:chgData name="Vincent Rammelsberg" userId="d7023b767a650c67" providerId="Windows Live" clId="Web-{989408B2-A6E3-4C86-8C47-E3420DBA6853}" dt="2025-10-06T10:21:48.945" v="17"/>
          <ac:spMkLst>
            <pc:docMk/>
            <pc:sldMk cId="1980221439" sldId="331"/>
            <ac:spMk id="3" creationId="{46318C63-9794-F0A9-B58B-D6C1A1C428D7}"/>
          </ac:spMkLst>
        </pc:spChg>
        <pc:spChg chg="mod ord">
          <ac:chgData name="Vincent Rammelsberg" userId="d7023b767a650c67" providerId="Windows Live" clId="Web-{989408B2-A6E3-4C86-8C47-E3420DBA6853}" dt="2025-10-06T10:21:48.945" v="17"/>
          <ac:spMkLst>
            <pc:docMk/>
            <pc:sldMk cId="1980221439" sldId="331"/>
            <ac:spMk id="4" creationId="{E2403FD9-22AB-4833-9FE0-E1E67C96862D}"/>
          </ac:spMkLst>
        </pc:spChg>
        <pc:spChg chg="add mod ord">
          <ac:chgData name="Vincent Rammelsberg" userId="d7023b767a650c67" providerId="Windows Live" clId="Web-{989408B2-A6E3-4C86-8C47-E3420DBA6853}" dt="2025-10-06T10:21:48.945" v="17"/>
          <ac:spMkLst>
            <pc:docMk/>
            <pc:sldMk cId="1980221439" sldId="331"/>
            <ac:spMk id="5" creationId="{28CE4123-09C0-0325-4427-AEF6B10515B9}"/>
          </ac:spMkLst>
        </pc:spChg>
      </pc:sldChg>
    </pc:docChg>
  </pc:docChgLst>
  <pc:docChgLst>
    <pc:chgData name="Vincent Rammelsberg" userId="d7023b767a650c67" providerId="Windows Live" clId="Web-{E206CB4A-88BE-47A7-90D9-244B0B35634A}"/>
    <pc:docChg chg="addSld delSld modSld">
      <pc:chgData name="Vincent Rammelsberg" userId="d7023b767a650c67" providerId="Windows Live" clId="Web-{E206CB4A-88BE-47A7-90D9-244B0B35634A}" dt="2025-10-07T14:11:26.702" v="9300" actId="20577"/>
      <pc:docMkLst>
        <pc:docMk/>
      </pc:docMkLst>
      <pc:sldChg chg="modSp">
        <pc:chgData name="Vincent Rammelsberg" userId="d7023b767a650c67" providerId="Windows Live" clId="Web-{E206CB4A-88BE-47A7-90D9-244B0B35634A}" dt="2025-10-06T21:55:49.092" v="4604" actId="20577"/>
        <pc:sldMkLst>
          <pc:docMk/>
          <pc:sldMk cId="1553432724" sldId="262"/>
        </pc:sldMkLst>
        <pc:spChg chg="mod">
          <ac:chgData name="Vincent Rammelsberg" userId="d7023b767a650c67" providerId="Windows Live" clId="Web-{E206CB4A-88BE-47A7-90D9-244B0B35634A}" dt="2025-10-06T21:55:49.092" v="4604" actId="20577"/>
          <ac:spMkLst>
            <pc:docMk/>
            <pc:sldMk cId="1553432724" sldId="262"/>
            <ac:spMk id="7" creationId="{0BFEC426-B615-E549-83E5-140FD588BC64}"/>
          </ac:spMkLst>
        </pc:spChg>
      </pc:sldChg>
      <pc:sldChg chg="modSp">
        <pc:chgData name="Vincent Rammelsberg" userId="d7023b767a650c67" providerId="Windows Live" clId="Web-{E206CB4A-88BE-47A7-90D9-244B0B35634A}" dt="2025-10-06T21:55:59.232" v="4607" actId="20577"/>
        <pc:sldMkLst>
          <pc:docMk/>
          <pc:sldMk cId="3288665831" sldId="263"/>
        </pc:sldMkLst>
        <pc:spChg chg="mod">
          <ac:chgData name="Vincent Rammelsberg" userId="d7023b767a650c67" providerId="Windows Live" clId="Web-{E206CB4A-88BE-47A7-90D9-244B0B35634A}" dt="2025-10-06T21:55:59.232" v="4607" actId="20577"/>
          <ac:spMkLst>
            <pc:docMk/>
            <pc:sldMk cId="3288665831" sldId="263"/>
            <ac:spMk id="5" creationId="{1B07C49E-AFFC-EC46-8930-E4D428F5F943}"/>
          </ac:spMkLst>
        </pc:spChg>
      </pc:sldChg>
      <pc:sldChg chg="addSp modSp">
        <pc:chgData name="Vincent Rammelsberg" userId="d7023b767a650c67" providerId="Windows Live" clId="Web-{E206CB4A-88BE-47A7-90D9-244B0B35634A}" dt="2025-10-06T21:56:09.498" v="4610" actId="20577"/>
        <pc:sldMkLst>
          <pc:docMk/>
          <pc:sldMk cId="2987552906" sldId="264"/>
        </pc:sldMkLst>
        <pc:spChg chg="mod">
          <ac:chgData name="Vincent Rammelsberg" userId="d7023b767a650c67" providerId="Windows Live" clId="Web-{E206CB4A-88BE-47A7-90D9-244B0B35634A}" dt="2025-10-06T21:56:09.498" v="4610" actId="20577"/>
          <ac:spMkLst>
            <pc:docMk/>
            <pc:sldMk cId="2987552906" sldId="264"/>
            <ac:spMk id="5" creationId="{1B07C49E-AFFC-EC46-8930-E4D428F5F943}"/>
          </ac:spMkLst>
        </pc:spChg>
        <pc:picChg chg="add mod">
          <ac:chgData name="Vincent Rammelsberg" userId="d7023b767a650c67" providerId="Windows Live" clId="Web-{E206CB4A-88BE-47A7-90D9-244B0B35634A}" dt="2025-10-06T20:16:48.170" v="3075" actId="1076"/>
          <ac:picMkLst>
            <pc:docMk/>
            <pc:sldMk cId="2987552906" sldId="264"/>
            <ac:picMk id="2" creationId="{000E68DD-47E6-61FC-3221-87519EBAFE17}"/>
          </ac:picMkLst>
        </pc:picChg>
      </pc:sldChg>
      <pc:sldChg chg="modSp">
        <pc:chgData name="Vincent Rammelsberg" userId="d7023b767a650c67" providerId="Windows Live" clId="Web-{E206CB4A-88BE-47A7-90D9-244B0B35634A}" dt="2025-10-07T09:39:41.193" v="6581" actId="20577"/>
        <pc:sldMkLst>
          <pc:docMk/>
          <pc:sldMk cId="1578726356" sldId="265"/>
        </pc:sldMkLst>
        <pc:spChg chg="mod">
          <ac:chgData name="Vincent Rammelsberg" userId="d7023b767a650c67" providerId="Windows Live" clId="Web-{E206CB4A-88BE-47A7-90D9-244B0B35634A}" dt="2025-10-07T09:39:41.193" v="6581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addSp modSp">
        <pc:chgData name="Vincent Rammelsberg" userId="d7023b767a650c67" providerId="Windows Live" clId="Web-{E206CB4A-88BE-47A7-90D9-244B0B35634A}" dt="2025-10-06T21:56:15.029" v="4612" actId="20577"/>
        <pc:sldMkLst>
          <pc:docMk/>
          <pc:sldMk cId="779971636" sldId="266"/>
        </pc:sldMkLst>
        <pc:spChg chg="mod">
          <ac:chgData name="Vincent Rammelsberg" userId="d7023b767a650c67" providerId="Windows Live" clId="Web-{E206CB4A-88BE-47A7-90D9-244B0B35634A}" dt="2025-10-06T21:56:15.029" v="4612" actId="20577"/>
          <ac:spMkLst>
            <pc:docMk/>
            <pc:sldMk cId="779971636" sldId="266"/>
            <ac:spMk id="5" creationId="{1B07C49E-AFFC-EC46-8930-E4D428F5F943}"/>
          </ac:spMkLst>
        </pc:spChg>
        <pc:picChg chg="add mod">
          <ac:chgData name="Vincent Rammelsberg" userId="d7023b767a650c67" providerId="Windows Live" clId="Web-{E206CB4A-88BE-47A7-90D9-244B0B35634A}" dt="2025-10-06T20:28:29.673" v="3252" actId="1076"/>
          <ac:picMkLst>
            <pc:docMk/>
            <pc:sldMk cId="779971636" sldId="266"/>
            <ac:picMk id="2" creationId="{AFC50753-818D-381A-4F59-154102C44924}"/>
          </ac:picMkLst>
        </pc:picChg>
        <pc:picChg chg="add mod">
          <ac:chgData name="Vincent Rammelsberg" userId="d7023b767a650c67" providerId="Windows Live" clId="Web-{E206CB4A-88BE-47A7-90D9-244B0B35634A}" dt="2025-10-06T20:28:16.016" v="3251" actId="14100"/>
          <ac:picMkLst>
            <pc:docMk/>
            <pc:sldMk cId="779971636" sldId="266"/>
            <ac:picMk id="6" creationId="{52A8FFAE-2CA1-DB12-13A7-45538E7B3B21}"/>
          </ac:picMkLst>
        </pc:picChg>
      </pc:sldChg>
      <pc:sldChg chg="addSp modSp">
        <pc:chgData name="Vincent Rammelsberg" userId="d7023b767a650c67" providerId="Windows Live" clId="Web-{E206CB4A-88BE-47A7-90D9-244B0B35634A}" dt="2025-10-06T22:42:08.662" v="5430" actId="20577"/>
        <pc:sldMkLst>
          <pc:docMk/>
          <pc:sldMk cId="3865605948" sldId="269"/>
        </pc:sldMkLst>
        <pc:spChg chg="mod">
          <ac:chgData name="Vincent Rammelsberg" userId="d7023b767a650c67" providerId="Windows Live" clId="Web-{E206CB4A-88BE-47A7-90D9-244B0B35634A}" dt="2025-10-06T22:42:08.662" v="5430" actId="20577"/>
          <ac:spMkLst>
            <pc:docMk/>
            <pc:sldMk cId="3865605948" sldId="269"/>
            <ac:spMk id="3" creationId="{373827F3-F386-AA4E-80ED-D86DEF8C158D}"/>
          </ac:spMkLst>
        </pc:spChg>
        <pc:picChg chg="add mod">
          <ac:chgData name="Vincent Rammelsberg" userId="d7023b767a650c67" providerId="Windows Live" clId="Web-{E206CB4A-88BE-47A7-90D9-244B0B35634A}" dt="2025-10-06T22:32:16.327" v="5178" actId="1076"/>
          <ac:picMkLst>
            <pc:docMk/>
            <pc:sldMk cId="3865605948" sldId="269"/>
            <ac:picMk id="2" creationId="{E7DC5C4A-7271-754B-8FA2-BDC3222E9EC2}"/>
          </ac:picMkLst>
        </pc:picChg>
      </pc:sldChg>
      <pc:sldChg chg="addSp modSp">
        <pc:chgData name="Vincent Rammelsberg" userId="d7023b767a650c67" providerId="Windows Live" clId="Web-{E206CB4A-88BE-47A7-90D9-244B0B35634A}" dt="2025-10-06T23:23:38.057" v="6459"/>
        <pc:sldMkLst>
          <pc:docMk/>
          <pc:sldMk cId="2727850971" sldId="270"/>
        </pc:sldMkLst>
        <pc:spChg chg="mod">
          <ac:chgData name="Vincent Rammelsberg" userId="d7023b767a650c67" providerId="Windows Live" clId="Web-{E206CB4A-88BE-47A7-90D9-244B0B35634A}" dt="2025-10-06T23:19:52.369" v="6446" actId="20577"/>
          <ac:spMkLst>
            <pc:docMk/>
            <pc:sldMk cId="2727850971" sldId="270"/>
            <ac:spMk id="5" creationId="{1B07C49E-AFFC-EC46-8930-E4D428F5F943}"/>
          </ac:spMkLst>
        </pc:spChg>
        <pc:spChg chg="add mod">
          <ac:chgData name="Vincent Rammelsberg" userId="d7023b767a650c67" providerId="Windows Live" clId="Web-{E206CB4A-88BE-47A7-90D9-244B0B35634A}" dt="2025-10-06T23:21:23.822" v="6451"/>
          <ac:spMkLst>
            <pc:docMk/>
            <pc:sldMk cId="2727850971" sldId="270"/>
            <ac:spMk id="7" creationId="{CAA18118-2C0E-7645-D8A8-0DB107147FE6}"/>
          </ac:spMkLst>
        </pc:spChg>
        <pc:picChg chg="add mod">
          <ac:chgData name="Vincent Rammelsberg" userId="d7023b767a650c67" providerId="Windows Live" clId="Web-{E206CB4A-88BE-47A7-90D9-244B0B35634A}" dt="2025-10-06T23:23:38.057" v="6459"/>
          <ac:picMkLst>
            <pc:docMk/>
            <pc:sldMk cId="2727850971" sldId="270"/>
            <ac:picMk id="2" creationId="{4D13E49D-5C47-639A-E274-1605521C4B95}"/>
          </ac:picMkLst>
        </pc:picChg>
        <pc:picChg chg="add mod">
          <ac:chgData name="Vincent Rammelsberg" userId="d7023b767a650c67" providerId="Windows Live" clId="Web-{E206CB4A-88BE-47A7-90D9-244B0B35634A}" dt="2025-10-06T23:20:33.088" v="6448"/>
          <ac:picMkLst>
            <pc:docMk/>
            <pc:sldMk cId="2727850971" sldId="270"/>
            <ac:picMk id="6" creationId="{9681541D-863B-3364-965F-D022270F8E16}"/>
          </ac:picMkLst>
        </pc:picChg>
      </pc:sldChg>
      <pc:sldChg chg="modSp">
        <pc:chgData name="Vincent Rammelsberg" userId="d7023b767a650c67" providerId="Windows Live" clId="Web-{E206CB4A-88BE-47A7-90D9-244B0B35634A}" dt="2025-10-07T13:59:41.292" v="9235" actId="20577"/>
        <pc:sldMkLst>
          <pc:docMk/>
          <pc:sldMk cId="1630123617" sldId="274"/>
        </pc:sldMkLst>
        <pc:spChg chg="mod">
          <ac:chgData name="Vincent Rammelsberg" userId="d7023b767a650c67" providerId="Windows Live" clId="Web-{E206CB4A-88BE-47A7-90D9-244B0B35634A}" dt="2025-10-07T13:59:41.292" v="9235" actId="20577"/>
          <ac:spMkLst>
            <pc:docMk/>
            <pc:sldMk cId="1630123617" sldId="274"/>
            <ac:spMk id="5" creationId="{28684E62-A9F8-4E7A-AB01-78893062A1B4}"/>
          </ac:spMkLst>
        </pc:spChg>
      </pc:sldChg>
      <pc:sldChg chg="modSp">
        <pc:chgData name="Vincent Rammelsberg" userId="d7023b767a650c67" providerId="Windows Live" clId="Web-{E206CB4A-88BE-47A7-90D9-244B0B35634A}" dt="2025-10-07T14:10:11.608" v="9297" actId="20577"/>
        <pc:sldMkLst>
          <pc:docMk/>
          <pc:sldMk cId="3410008520" sldId="275"/>
        </pc:sldMkLst>
        <pc:spChg chg="mod">
          <ac:chgData name="Vincent Rammelsberg" userId="d7023b767a650c67" providerId="Windows Live" clId="Web-{E206CB4A-88BE-47A7-90D9-244B0B35634A}" dt="2025-10-07T14:10:11.608" v="9297" actId="20577"/>
          <ac:spMkLst>
            <pc:docMk/>
            <pc:sldMk cId="3410008520" sldId="275"/>
            <ac:spMk id="5" creationId="{28684E62-A9F8-4E7A-AB01-78893062A1B4}"/>
          </ac:spMkLst>
        </pc:spChg>
      </pc:sldChg>
      <pc:sldChg chg="modSp">
        <pc:chgData name="Vincent Rammelsberg" userId="d7023b767a650c67" providerId="Windows Live" clId="Web-{E206CB4A-88BE-47A7-90D9-244B0B35634A}" dt="2025-10-06T21:56:36.779" v="4616" actId="20577"/>
        <pc:sldMkLst>
          <pc:docMk/>
          <pc:sldMk cId="148114319" sldId="276"/>
        </pc:sldMkLst>
        <pc:spChg chg="mod">
          <ac:chgData name="Vincent Rammelsberg" userId="d7023b767a650c67" providerId="Windows Live" clId="Web-{E206CB4A-88BE-47A7-90D9-244B0B35634A}" dt="2025-10-06T21:56:36.779" v="4616" actId="20577"/>
          <ac:spMkLst>
            <pc:docMk/>
            <pc:sldMk cId="148114319" sldId="276"/>
            <ac:spMk id="5" creationId="{1B07C49E-AFFC-EC46-8930-E4D428F5F943}"/>
          </ac:spMkLst>
        </pc:spChg>
      </pc:sldChg>
      <pc:sldChg chg="modSp">
        <pc:chgData name="Vincent Rammelsberg" userId="d7023b767a650c67" providerId="Windows Live" clId="Web-{E206CB4A-88BE-47A7-90D9-244B0B35634A}" dt="2025-10-06T22:22:09.234" v="5170" actId="20577"/>
        <pc:sldMkLst>
          <pc:docMk/>
          <pc:sldMk cId="321008965" sldId="277"/>
        </pc:sldMkLst>
        <pc:spChg chg="mod">
          <ac:chgData name="Vincent Rammelsberg" userId="d7023b767a650c67" providerId="Windows Live" clId="Web-{E206CB4A-88BE-47A7-90D9-244B0B35634A}" dt="2025-10-06T22:22:09.234" v="5170" actId="20577"/>
          <ac:spMkLst>
            <pc:docMk/>
            <pc:sldMk cId="321008965" sldId="277"/>
            <ac:spMk id="8" creationId="{C7B9C153-C85C-3240-8E7E-523FBC004564}"/>
          </ac:spMkLst>
        </pc:spChg>
      </pc:sldChg>
      <pc:sldChg chg="addSp modSp">
        <pc:chgData name="Vincent Rammelsberg" userId="d7023b767a650c67" providerId="Windows Live" clId="Web-{E206CB4A-88BE-47A7-90D9-244B0B35634A}" dt="2025-10-07T13:33:46.444" v="8719" actId="20577"/>
        <pc:sldMkLst>
          <pc:docMk/>
          <pc:sldMk cId="2459446073" sldId="289"/>
        </pc:sldMkLst>
        <pc:spChg chg="mod">
          <ac:chgData name="Vincent Rammelsberg" userId="d7023b767a650c67" providerId="Windows Live" clId="Web-{E206CB4A-88BE-47A7-90D9-244B0B35634A}" dt="2025-10-07T13:33:46.444" v="8719" actId="20577"/>
          <ac:spMkLst>
            <pc:docMk/>
            <pc:sldMk cId="2459446073" sldId="289"/>
            <ac:spMk id="5" creationId="{1B07C49E-AFFC-EC46-8930-E4D428F5F943}"/>
          </ac:spMkLst>
        </pc:spChg>
        <pc:picChg chg="add mod">
          <ac:chgData name="Vincent Rammelsberg" userId="d7023b767a650c67" providerId="Windows Live" clId="Web-{E206CB4A-88BE-47A7-90D9-244B0B35634A}" dt="2025-10-07T13:27:19.343" v="8489" actId="1076"/>
          <ac:picMkLst>
            <pc:docMk/>
            <pc:sldMk cId="2459446073" sldId="289"/>
            <ac:picMk id="2" creationId="{3F339A16-17C0-1224-29C3-E40FC3454625}"/>
          </ac:picMkLst>
        </pc:picChg>
      </pc:sldChg>
      <pc:sldChg chg="modSp">
        <pc:chgData name="Vincent Rammelsberg" userId="d7023b767a650c67" providerId="Windows Live" clId="Web-{E206CB4A-88BE-47A7-90D9-244B0B35634A}" dt="2025-10-06T22:19:27.062" v="5119" actId="20577"/>
        <pc:sldMkLst>
          <pc:docMk/>
          <pc:sldMk cId="1813711241" sldId="293"/>
        </pc:sldMkLst>
        <pc:spChg chg="mod">
          <ac:chgData name="Vincent Rammelsberg" userId="d7023b767a650c67" providerId="Windows Live" clId="Web-{E206CB4A-88BE-47A7-90D9-244B0B35634A}" dt="2025-10-06T22:19:27.062" v="5119" actId="20577"/>
          <ac:spMkLst>
            <pc:docMk/>
            <pc:sldMk cId="1813711241" sldId="293"/>
            <ac:spMk id="5" creationId="{1B07C49E-AFFC-EC46-8930-E4D428F5F943}"/>
          </ac:spMkLst>
        </pc:spChg>
      </pc:sldChg>
      <pc:sldChg chg="addSp modSp">
        <pc:chgData name="Vincent Rammelsberg" userId="d7023b767a650c67" providerId="Windows Live" clId="Web-{E206CB4A-88BE-47A7-90D9-244B0B35634A}" dt="2025-10-07T10:20:50.060" v="7113" actId="20577"/>
        <pc:sldMkLst>
          <pc:docMk/>
          <pc:sldMk cId="981671777" sldId="296"/>
        </pc:sldMkLst>
        <pc:spChg chg="mod">
          <ac:chgData name="Vincent Rammelsberg" userId="d7023b767a650c67" providerId="Windows Live" clId="Web-{E206CB4A-88BE-47A7-90D9-244B0B35634A}" dt="2025-10-07T10:03:14.146" v="6940" actId="20577"/>
          <ac:spMkLst>
            <pc:docMk/>
            <pc:sldMk cId="981671777" sldId="296"/>
            <ac:spMk id="2" creationId="{54176327-8CC4-4356-8BBB-DC4965CE9857}"/>
          </ac:spMkLst>
        </pc:spChg>
        <pc:spChg chg="mod">
          <ac:chgData name="Vincent Rammelsberg" userId="d7023b767a650c67" providerId="Windows Live" clId="Web-{E206CB4A-88BE-47A7-90D9-244B0B35634A}" dt="2025-10-07T10:20:50.060" v="7113" actId="20577"/>
          <ac:spMkLst>
            <pc:docMk/>
            <pc:sldMk cId="981671777" sldId="296"/>
            <ac:spMk id="5" creationId="{85D9F803-CDBC-C74C-AF1B-2B5937D1C241}"/>
          </ac:spMkLst>
        </pc:spChg>
        <pc:picChg chg="add mod">
          <ac:chgData name="Vincent Rammelsberg" userId="d7023b767a650c67" providerId="Windows Live" clId="Web-{E206CB4A-88BE-47A7-90D9-244B0B35634A}" dt="2025-10-07T10:17:44.937" v="7038" actId="14100"/>
          <ac:picMkLst>
            <pc:docMk/>
            <pc:sldMk cId="981671777" sldId="296"/>
            <ac:picMk id="4" creationId="{8E279EED-7ADB-30A8-5FF3-9A951B5FD730}"/>
          </ac:picMkLst>
        </pc:picChg>
      </pc:sldChg>
      <pc:sldChg chg="addSp delSp modSp">
        <pc:chgData name="Vincent Rammelsberg" userId="d7023b767a650c67" providerId="Windows Live" clId="Web-{E206CB4A-88BE-47A7-90D9-244B0B35634A}" dt="2025-10-06T20:18:28.707" v="3088" actId="20577"/>
        <pc:sldMkLst>
          <pc:docMk/>
          <pc:sldMk cId="280316088" sldId="299"/>
        </pc:sldMkLst>
        <pc:spChg chg="mod">
          <ac:chgData name="Vincent Rammelsberg" userId="d7023b767a650c67" providerId="Windows Live" clId="Web-{E206CB4A-88BE-47A7-90D9-244B0B35634A}" dt="2025-10-06T20:18:28.707" v="3088" actId="20577"/>
          <ac:spMkLst>
            <pc:docMk/>
            <pc:sldMk cId="280316088" sldId="299"/>
            <ac:spMk id="3" creationId="{AB0AB2AC-B7E6-6849-9AE9-697369407F8F}"/>
          </ac:spMkLst>
        </pc:spChg>
        <pc:spChg chg="del mod">
          <ac:chgData name="Vincent Rammelsberg" userId="d7023b767a650c67" providerId="Windows Live" clId="Web-{E206CB4A-88BE-47A7-90D9-244B0B35634A}" dt="2025-10-06T19:03:19.631" v="2567"/>
          <ac:spMkLst>
            <pc:docMk/>
            <pc:sldMk cId="280316088" sldId="299"/>
            <ac:spMk id="5" creationId="{1B07C49E-AFFC-EC46-8930-E4D428F5F943}"/>
          </ac:spMkLst>
        </pc:spChg>
        <pc:graphicFrameChg chg="add del mod modGraphic">
          <ac:chgData name="Vincent Rammelsberg" userId="d7023b767a650c67" providerId="Windows Live" clId="Web-{E206CB4A-88BE-47A7-90D9-244B0B35634A}" dt="2025-10-06T18:41:22.172" v="2249"/>
          <ac:graphicFrameMkLst>
            <pc:docMk/>
            <pc:sldMk cId="280316088" sldId="299"/>
            <ac:graphicFrameMk id="2" creationId="{4995226F-BBEE-FC7F-642D-9A7A28627E5C}"/>
          </ac:graphicFrameMkLst>
        </pc:graphicFrameChg>
        <pc:graphicFrameChg chg="add mod modGraphic">
          <ac:chgData name="Vincent Rammelsberg" userId="d7023b767a650c67" providerId="Windows Live" clId="Web-{E206CB4A-88BE-47A7-90D9-244B0B35634A}" dt="2025-10-06T19:03:34.381" v="2568" actId="14100"/>
          <ac:graphicFrameMkLst>
            <pc:docMk/>
            <pc:sldMk cId="280316088" sldId="299"/>
            <ac:graphicFrameMk id="1129" creationId="{CB7B9BFF-B110-3500-F1A2-A40A8D0AA72A}"/>
          </ac:graphicFrameMkLst>
        </pc:graphicFrameChg>
      </pc:sldChg>
      <pc:sldChg chg="addSp delSp modSp">
        <pc:chgData name="Vincent Rammelsberg" userId="d7023b767a650c67" providerId="Windows Live" clId="Web-{E206CB4A-88BE-47A7-90D9-244B0B35634A}" dt="2025-10-06T20:33:31.596" v="3400" actId="20577"/>
        <pc:sldMkLst>
          <pc:docMk/>
          <pc:sldMk cId="1385553969" sldId="302"/>
        </pc:sldMkLst>
        <pc:spChg chg="del mod">
          <ac:chgData name="Vincent Rammelsberg" userId="d7023b767a650c67" providerId="Windows Live" clId="Web-{E206CB4A-88BE-47A7-90D9-244B0B35634A}" dt="2025-10-06T19:10:36.164" v="2638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Vincent Rammelsberg" userId="d7023b767a650c67" providerId="Windows Live" clId="Web-{E206CB4A-88BE-47A7-90D9-244B0B35634A}" dt="2025-10-06T20:33:31.596" v="3400" actId="20577"/>
          <ac:spMkLst>
            <pc:docMk/>
            <pc:sldMk cId="1385553969" sldId="302"/>
            <ac:spMk id="3" creationId="{AB0AB2AC-B7E6-6849-9AE9-697369407F8F}"/>
          </ac:spMkLst>
        </pc:spChg>
        <pc:graphicFrameChg chg="add mod modGraphic">
          <ac:chgData name="Vincent Rammelsberg" userId="d7023b767a650c67" providerId="Windows Live" clId="Web-{E206CB4A-88BE-47A7-90D9-244B0B35634A}" dt="2025-10-06T19:17:03.727" v="2750" actId="20577"/>
          <ac:graphicFrameMkLst>
            <pc:docMk/>
            <pc:sldMk cId="1385553969" sldId="302"/>
            <ac:graphicFrameMk id="5" creationId="{79E75F79-4705-BB85-5615-5DD64FB7D6C0}"/>
          </ac:graphicFrameMkLst>
        </pc:graphicFrameChg>
      </pc:sldChg>
      <pc:sldChg chg="modSp">
        <pc:chgData name="Vincent Rammelsberg" userId="d7023b767a650c67" providerId="Windows Live" clId="Web-{E206CB4A-88BE-47A7-90D9-244B0B35634A}" dt="2025-10-06T21:56:58.857" v="4619" actId="20577"/>
        <pc:sldMkLst>
          <pc:docMk/>
          <pc:sldMk cId="334532777" sldId="303"/>
        </pc:sldMkLst>
        <pc:spChg chg="mod">
          <ac:chgData name="Vincent Rammelsberg" userId="d7023b767a650c67" providerId="Windows Live" clId="Web-{E206CB4A-88BE-47A7-90D9-244B0B35634A}" dt="2025-10-06T21:56:58.857" v="4619" actId="20577"/>
          <ac:spMkLst>
            <pc:docMk/>
            <pc:sldMk cId="334532777" sldId="303"/>
            <ac:spMk id="5" creationId="{1B07C49E-AFFC-EC46-8930-E4D428F5F943}"/>
          </ac:spMkLst>
        </pc:spChg>
      </pc:sldChg>
      <pc:sldChg chg="addSp modSp">
        <pc:chgData name="Vincent Rammelsberg" userId="d7023b767a650c67" providerId="Windows Live" clId="Web-{E206CB4A-88BE-47A7-90D9-244B0B35634A}" dt="2025-10-06T22:50:09.790" v="5653" actId="20577"/>
        <pc:sldMkLst>
          <pc:docMk/>
          <pc:sldMk cId="3869789237" sldId="304"/>
        </pc:sldMkLst>
        <pc:spChg chg="mod">
          <ac:chgData name="Vincent Rammelsberg" userId="d7023b767a650c67" providerId="Windows Live" clId="Web-{E206CB4A-88BE-47A7-90D9-244B0B35634A}" dt="2025-10-06T22:50:09.790" v="5653" actId="20577"/>
          <ac:spMkLst>
            <pc:docMk/>
            <pc:sldMk cId="3869789237" sldId="304"/>
            <ac:spMk id="3" creationId="{373827F3-F386-AA4E-80ED-D86DEF8C158D}"/>
          </ac:spMkLst>
        </pc:spChg>
        <pc:picChg chg="add mod">
          <ac:chgData name="Vincent Rammelsberg" userId="d7023b767a650c67" providerId="Windows Live" clId="Web-{E206CB4A-88BE-47A7-90D9-244B0B35634A}" dt="2025-10-06T22:43:41.818" v="5435" actId="1076"/>
          <ac:picMkLst>
            <pc:docMk/>
            <pc:sldMk cId="3869789237" sldId="304"/>
            <ac:picMk id="2" creationId="{93F087AA-B2EC-006C-4BE9-FB4C3F89AFAE}"/>
          </ac:picMkLst>
        </pc:picChg>
      </pc:sldChg>
      <pc:sldChg chg="addSp modSp">
        <pc:chgData name="Vincent Rammelsberg" userId="d7023b767a650c67" providerId="Windows Live" clId="Web-{E206CB4A-88BE-47A7-90D9-244B0B35634A}" dt="2025-10-06T22:54:33.181" v="5824" actId="1076"/>
        <pc:sldMkLst>
          <pc:docMk/>
          <pc:sldMk cId="80090182" sldId="305"/>
        </pc:sldMkLst>
        <pc:spChg chg="mod">
          <ac:chgData name="Vincent Rammelsberg" userId="d7023b767a650c67" providerId="Windows Live" clId="Web-{E206CB4A-88BE-47A7-90D9-244B0B35634A}" dt="2025-10-06T22:54:28.306" v="5823" actId="20577"/>
          <ac:spMkLst>
            <pc:docMk/>
            <pc:sldMk cId="80090182" sldId="305"/>
            <ac:spMk id="3" creationId="{373827F3-F386-AA4E-80ED-D86DEF8C158D}"/>
          </ac:spMkLst>
        </pc:spChg>
        <pc:picChg chg="add mod">
          <ac:chgData name="Vincent Rammelsberg" userId="d7023b767a650c67" providerId="Windows Live" clId="Web-{E206CB4A-88BE-47A7-90D9-244B0B35634A}" dt="2025-10-06T22:54:33.181" v="5824" actId="1076"/>
          <ac:picMkLst>
            <pc:docMk/>
            <pc:sldMk cId="80090182" sldId="305"/>
            <ac:picMk id="2" creationId="{E34BAF7F-0F2B-9926-7534-E4A3BC0EADA5}"/>
          </ac:picMkLst>
        </pc:picChg>
      </pc:sldChg>
      <pc:sldChg chg="addSp modSp">
        <pc:chgData name="Vincent Rammelsberg" userId="d7023b767a650c67" providerId="Windows Live" clId="Web-{E206CB4A-88BE-47A7-90D9-244B0B35634A}" dt="2025-10-06T23:09:16.447" v="6154" actId="20577"/>
        <pc:sldMkLst>
          <pc:docMk/>
          <pc:sldMk cId="3145340593" sldId="306"/>
        </pc:sldMkLst>
        <pc:spChg chg="mod">
          <ac:chgData name="Vincent Rammelsberg" userId="d7023b767a650c67" providerId="Windows Live" clId="Web-{E206CB4A-88BE-47A7-90D9-244B0B35634A}" dt="2025-10-06T23:09:16.447" v="6154" actId="20577"/>
          <ac:spMkLst>
            <pc:docMk/>
            <pc:sldMk cId="3145340593" sldId="306"/>
            <ac:spMk id="3" creationId="{373827F3-F386-AA4E-80ED-D86DEF8C158D}"/>
          </ac:spMkLst>
        </pc:spChg>
        <pc:picChg chg="add mod">
          <ac:chgData name="Vincent Rammelsberg" userId="d7023b767a650c67" providerId="Windows Live" clId="Web-{E206CB4A-88BE-47A7-90D9-244B0B35634A}" dt="2025-10-06T23:05:54.290" v="6031" actId="1076"/>
          <ac:picMkLst>
            <pc:docMk/>
            <pc:sldMk cId="3145340593" sldId="306"/>
            <ac:picMk id="2" creationId="{65B13D31-AD72-4FB2-7447-CB778D569A3E}"/>
          </ac:picMkLst>
        </pc:picChg>
      </pc:sldChg>
      <pc:sldChg chg="addSp modSp">
        <pc:chgData name="Vincent Rammelsberg" userId="d7023b767a650c67" providerId="Windows Live" clId="Web-{E206CB4A-88BE-47A7-90D9-244B0B35634A}" dt="2025-10-06T23:04:39.446" v="6027" actId="20577"/>
        <pc:sldMkLst>
          <pc:docMk/>
          <pc:sldMk cId="1106727586" sldId="307"/>
        </pc:sldMkLst>
        <pc:spChg chg="mod">
          <ac:chgData name="Vincent Rammelsberg" userId="d7023b767a650c67" providerId="Windows Live" clId="Web-{E206CB4A-88BE-47A7-90D9-244B0B35634A}" dt="2025-10-06T23:04:39.446" v="6027" actId="20577"/>
          <ac:spMkLst>
            <pc:docMk/>
            <pc:sldMk cId="1106727586" sldId="307"/>
            <ac:spMk id="3" creationId="{373827F3-F386-AA4E-80ED-D86DEF8C158D}"/>
          </ac:spMkLst>
        </pc:spChg>
        <pc:picChg chg="add mod">
          <ac:chgData name="Vincent Rammelsberg" userId="d7023b767a650c67" providerId="Windows Live" clId="Web-{E206CB4A-88BE-47A7-90D9-244B0B35634A}" dt="2025-10-06T22:56:41.556" v="5830" actId="14100"/>
          <ac:picMkLst>
            <pc:docMk/>
            <pc:sldMk cId="1106727586" sldId="307"/>
            <ac:picMk id="2" creationId="{9794D72A-734C-0442-94EB-2EF686CBC78F}"/>
          </ac:picMkLst>
        </pc:picChg>
      </pc:sldChg>
      <pc:sldChg chg="addSp modSp">
        <pc:chgData name="Vincent Rammelsberg" userId="d7023b767a650c67" providerId="Windows Live" clId="Web-{E206CB4A-88BE-47A7-90D9-244B0B35634A}" dt="2025-10-07T14:11:26.702" v="9300" actId="20577"/>
        <pc:sldMkLst>
          <pc:docMk/>
          <pc:sldMk cId="706594483" sldId="308"/>
        </pc:sldMkLst>
        <pc:spChg chg="mod">
          <ac:chgData name="Vincent Rammelsberg" userId="d7023b767a650c67" providerId="Windows Live" clId="Web-{E206CB4A-88BE-47A7-90D9-244B0B35634A}" dt="2025-10-07T14:11:26.702" v="9300" actId="20577"/>
          <ac:spMkLst>
            <pc:docMk/>
            <pc:sldMk cId="706594483" sldId="308"/>
            <ac:spMk id="3" creationId="{373827F3-F386-AA4E-80ED-D86DEF8C158D}"/>
          </ac:spMkLst>
        </pc:spChg>
        <pc:picChg chg="add mod">
          <ac:chgData name="Vincent Rammelsberg" userId="d7023b767a650c67" providerId="Windows Live" clId="Web-{E206CB4A-88BE-47A7-90D9-244B0B35634A}" dt="2025-10-06T23:09:51.462" v="6157" actId="1076"/>
          <ac:picMkLst>
            <pc:docMk/>
            <pc:sldMk cId="706594483" sldId="308"/>
            <ac:picMk id="2" creationId="{1713FCC9-79C7-9164-E86B-227FC793D01E}"/>
          </ac:picMkLst>
        </pc:picChg>
      </pc:sldChg>
      <pc:sldChg chg="addSp delSp modSp">
        <pc:chgData name="Vincent Rammelsberg" userId="d7023b767a650c67" providerId="Windows Live" clId="Web-{E206CB4A-88BE-47A7-90D9-244B0B35634A}" dt="2025-10-06T23:23:21.276" v="6458"/>
        <pc:sldMkLst>
          <pc:docMk/>
          <pc:sldMk cId="1794738657" sldId="309"/>
        </pc:sldMkLst>
        <pc:spChg chg="del mod">
          <ac:chgData name="Vincent Rammelsberg" userId="d7023b767a650c67" providerId="Windows Live" clId="Web-{E206CB4A-88BE-47A7-90D9-244B0B35634A}" dt="2025-10-06T23:22:53.197" v="6453"/>
          <ac:spMkLst>
            <pc:docMk/>
            <pc:sldMk cId="1794738657" sldId="309"/>
            <ac:spMk id="5" creationId="{1B07C49E-AFFC-EC46-8930-E4D428F5F943}"/>
          </ac:spMkLst>
        </pc:spChg>
        <pc:picChg chg="add mod ord">
          <ac:chgData name="Vincent Rammelsberg" userId="d7023b767a650c67" providerId="Windows Live" clId="Web-{E206CB4A-88BE-47A7-90D9-244B0B35634A}" dt="2025-10-06T23:23:21.276" v="6458"/>
          <ac:picMkLst>
            <pc:docMk/>
            <pc:sldMk cId="1794738657" sldId="309"/>
            <ac:picMk id="2" creationId="{ACAC668C-002B-2D8F-A730-8AE71B12820E}"/>
          </ac:picMkLst>
        </pc:picChg>
      </pc:sldChg>
      <pc:sldChg chg="addSp modSp">
        <pc:chgData name="Vincent Rammelsberg" userId="d7023b767a650c67" providerId="Windows Live" clId="Web-{E206CB4A-88BE-47A7-90D9-244B0B35634A}" dt="2025-10-06T23:26:40.076" v="6502" actId="1076"/>
        <pc:sldMkLst>
          <pc:docMk/>
          <pc:sldMk cId="4010014743" sldId="310"/>
        </pc:sldMkLst>
        <pc:spChg chg="mod">
          <ac:chgData name="Vincent Rammelsberg" userId="d7023b767a650c67" providerId="Windows Live" clId="Web-{E206CB4A-88BE-47A7-90D9-244B0B35634A}" dt="2025-10-06T23:26:36.279" v="6501" actId="20577"/>
          <ac:spMkLst>
            <pc:docMk/>
            <pc:sldMk cId="4010014743" sldId="310"/>
            <ac:spMk id="5" creationId="{1B07C49E-AFFC-EC46-8930-E4D428F5F943}"/>
          </ac:spMkLst>
        </pc:spChg>
        <pc:picChg chg="add mod">
          <ac:chgData name="Vincent Rammelsberg" userId="d7023b767a650c67" providerId="Windows Live" clId="Web-{E206CB4A-88BE-47A7-90D9-244B0B35634A}" dt="2025-10-06T23:26:40.076" v="6502" actId="1076"/>
          <ac:picMkLst>
            <pc:docMk/>
            <pc:sldMk cId="4010014743" sldId="310"/>
            <ac:picMk id="2" creationId="{8B6EC232-3BB2-A573-5785-C8CBF43D8076}"/>
          </ac:picMkLst>
        </pc:picChg>
      </pc:sldChg>
      <pc:sldChg chg="addSp modSp">
        <pc:chgData name="Vincent Rammelsberg" userId="d7023b767a650c67" providerId="Windows Live" clId="Web-{E206CB4A-88BE-47A7-90D9-244B0B35634A}" dt="2025-10-06T23:29:34.904" v="6580" actId="20577"/>
        <pc:sldMkLst>
          <pc:docMk/>
          <pc:sldMk cId="2735560525" sldId="311"/>
        </pc:sldMkLst>
        <pc:spChg chg="mod">
          <ac:chgData name="Vincent Rammelsberg" userId="d7023b767a650c67" providerId="Windows Live" clId="Web-{E206CB4A-88BE-47A7-90D9-244B0B35634A}" dt="2025-10-06T23:29:34.904" v="6580" actId="20577"/>
          <ac:spMkLst>
            <pc:docMk/>
            <pc:sldMk cId="2735560525" sldId="311"/>
            <ac:spMk id="5" creationId="{1B07C49E-AFFC-EC46-8930-E4D428F5F943}"/>
          </ac:spMkLst>
        </pc:spChg>
        <pc:picChg chg="add mod">
          <ac:chgData name="Vincent Rammelsberg" userId="d7023b767a650c67" providerId="Windows Live" clId="Web-{E206CB4A-88BE-47A7-90D9-244B0B35634A}" dt="2025-10-06T23:28:59.139" v="6570" actId="1076"/>
          <ac:picMkLst>
            <pc:docMk/>
            <pc:sldMk cId="2735560525" sldId="311"/>
            <ac:picMk id="2" creationId="{53907152-C4F2-88F3-6746-FFAE261B4A64}"/>
          </ac:picMkLst>
        </pc:picChg>
      </pc:sldChg>
      <pc:sldChg chg="addSp modSp">
        <pc:chgData name="Vincent Rammelsberg" userId="d7023b767a650c67" providerId="Windows Live" clId="Web-{E206CB4A-88BE-47A7-90D9-244B0B35634A}" dt="2025-10-07T09:42:24.534" v="6653" actId="1076"/>
        <pc:sldMkLst>
          <pc:docMk/>
          <pc:sldMk cId="1434679925" sldId="312"/>
        </pc:sldMkLst>
        <pc:spChg chg="mod">
          <ac:chgData name="Vincent Rammelsberg" userId="d7023b767a650c67" providerId="Windows Live" clId="Web-{E206CB4A-88BE-47A7-90D9-244B0B35634A}" dt="2025-10-07T09:42:17.878" v="6652" actId="20577"/>
          <ac:spMkLst>
            <pc:docMk/>
            <pc:sldMk cId="1434679925" sldId="312"/>
            <ac:spMk id="5" creationId="{1B07C49E-AFFC-EC46-8930-E4D428F5F943}"/>
          </ac:spMkLst>
        </pc:spChg>
        <pc:picChg chg="add mod">
          <ac:chgData name="Vincent Rammelsberg" userId="d7023b767a650c67" providerId="Windows Live" clId="Web-{E206CB4A-88BE-47A7-90D9-244B0B35634A}" dt="2025-10-07T09:42:24.534" v="6653" actId="1076"/>
          <ac:picMkLst>
            <pc:docMk/>
            <pc:sldMk cId="1434679925" sldId="312"/>
            <ac:picMk id="2" creationId="{EF96DAD0-A880-075C-2307-C44361AF344F}"/>
          </ac:picMkLst>
        </pc:picChg>
      </pc:sldChg>
      <pc:sldChg chg="addSp modSp">
        <pc:chgData name="Vincent Rammelsberg" userId="d7023b767a650c67" providerId="Windows Live" clId="Web-{E206CB4A-88BE-47A7-90D9-244B0B35634A}" dt="2025-10-07T09:49:05.342" v="6787" actId="20577"/>
        <pc:sldMkLst>
          <pc:docMk/>
          <pc:sldMk cId="1756972646" sldId="313"/>
        </pc:sldMkLst>
        <pc:spChg chg="mod">
          <ac:chgData name="Vincent Rammelsberg" userId="d7023b767a650c67" providerId="Windows Live" clId="Web-{E206CB4A-88BE-47A7-90D9-244B0B35634A}" dt="2025-10-07T09:49:05.342" v="6787" actId="20577"/>
          <ac:spMkLst>
            <pc:docMk/>
            <pc:sldMk cId="1756972646" sldId="313"/>
            <ac:spMk id="5" creationId="{1B07C49E-AFFC-EC46-8930-E4D428F5F943}"/>
          </ac:spMkLst>
        </pc:spChg>
        <pc:picChg chg="add mod">
          <ac:chgData name="Vincent Rammelsberg" userId="d7023b767a650c67" providerId="Windows Live" clId="Web-{E206CB4A-88BE-47A7-90D9-244B0B35634A}" dt="2025-10-07T09:48:07.515" v="6769" actId="1076"/>
          <ac:picMkLst>
            <pc:docMk/>
            <pc:sldMk cId="1756972646" sldId="313"/>
            <ac:picMk id="2" creationId="{AA15DB2B-A25F-9A63-D0F1-365B7EB60BD0}"/>
          </ac:picMkLst>
        </pc:picChg>
      </pc:sldChg>
      <pc:sldChg chg="addSp modSp">
        <pc:chgData name="Vincent Rammelsberg" userId="d7023b767a650c67" providerId="Windows Live" clId="Web-{E206CB4A-88BE-47A7-90D9-244B0B35634A}" dt="2025-10-07T09:43:53.142" v="6667" actId="1076"/>
        <pc:sldMkLst>
          <pc:docMk/>
          <pc:sldMk cId="639399535" sldId="314"/>
        </pc:sldMkLst>
        <pc:spChg chg="mod">
          <ac:chgData name="Vincent Rammelsberg" userId="d7023b767a650c67" providerId="Windows Live" clId="Web-{E206CB4A-88BE-47A7-90D9-244B0B35634A}" dt="2025-10-07T09:43:30.064" v="6661" actId="20577"/>
          <ac:spMkLst>
            <pc:docMk/>
            <pc:sldMk cId="639399535" sldId="314"/>
            <ac:spMk id="5" creationId="{1B07C49E-AFFC-EC46-8930-E4D428F5F943}"/>
          </ac:spMkLst>
        </pc:spChg>
        <pc:picChg chg="add mod">
          <ac:chgData name="Vincent Rammelsberg" userId="d7023b767a650c67" providerId="Windows Live" clId="Web-{E206CB4A-88BE-47A7-90D9-244B0B35634A}" dt="2025-10-07T09:43:53.142" v="6667" actId="1076"/>
          <ac:picMkLst>
            <pc:docMk/>
            <pc:sldMk cId="639399535" sldId="314"/>
            <ac:picMk id="2" creationId="{6849AB9A-D953-8848-F33B-7A57205B1C83}"/>
          </ac:picMkLst>
        </pc:picChg>
      </pc:sldChg>
      <pc:sldChg chg="addSp modSp">
        <pc:chgData name="Vincent Rammelsberg" userId="d7023b767a650c67" providerId="Windows Live" clId="Web-{E206CB4A-88BE-47A7-90D9-244B0B35634A}" dt="2025-10-07T09:51:59.076" v="6839" actId="1076"/>
        <pc:sldMkLst>
          <pc:docMk/>
          <pc:sldMk cId="3566646398" sldId="315"/>
        </pc:sldMkLst>
        <pc:spChg chg="mod">
          <ac:chgData name="Vincent Rammelsberg" userId="d7023b767a650c67" providerId="Windows Live" clId="Web-{E206CB4A-88BE-47A7-90D9-244B0B35634A}" dt="2025-10-07T09:51:18.701" v="6831" actId="20577"/>
          <ac:spMkLst>
            <pc:docMk/>
            <pc:sldMk cId="3566646398" sldId="315"/>
            <ac:spMk id="5" creationId="{1B07C49E-AFFC-EC46-8930-E4D428F5F943}"/>
          </ac:spMkLst>
        </pc:spChg>
        <pc:spChg chg="add mod">
          <ac:chgData name="Vincent Rammelsberg" userId="d7023b767a650c67" providerId="Windows Live" clId="Web-{E206CB4A-88BE-47A7-90D9-244B0B35634A}" dt="2025-10-07T09:51:59.076" v="6839" actId="1076"/>
          <ac:spMkLst>
            <pc:docMk/>
            <pc:sldMk cId="3566646398" sldId="315"/>
            <ac:spMk id="8" creationId="{0A109AFE-A317-ADC5-1825-29949FB07EDE}"/>
          </ac:spMkLst>
        </pc:spChg>
        <pc:picChg chg="add mod">
          <ac:chgData name="Vincent Rammelsberg" userId="d7023b767a650c67" providerId="Windows Live" clId="Web-{E206CB4A-88BE-47A7-90D9-244B0B35634A}" dt="2025-10-07T09:50:06.326" v="6791" actId="1076"/>
          <ac:picMkLst>
            <pc:docMk/>
            <pc:sldMk cId="3566646398" sldId="315"/>
            <ac:picMk id="2" creationId="{4121BFDD-7467-A1CA-D745-A00C90117F93}"/>
          </ac:picMkLst>
        </pc:picChg>
        <pc:picChg chg="add mod">
          <ac:chgData name="Vincent Rammelsberg" userId="d7023b767a650c67" providerId="Windows Live" clId="Web-{E206CB4A-88BE-47A7-90D9-244B0B35634A}" dt="2025-10-07T09:51:38.076" v="6836" actId="1076"/>
          <ac:picMkLst>
            <pc:docMk/>
            <pc:sldMk cId="3566646398" sldId="315"/>
            <ac:picMk id="6" creationId="{605E3A67-001B-1633-F829-ABB27F5744A8}"/>
          </ac:picMkLst>
        </pc:picChg>
      </pc:sldChg>
      <pc:sldChg chg="addSp modSp">
        <pc:chgData name="Vincent Rammelsberg" userId="d7023b767a650c67" providerId="Windows Live" clId="Web-{E206CB4A-88BE-47A7-90D9-244B0B35634A}" dt="2025-10-07T09:54:52.779" v="6884"/>
        <pc:sldMkLst>
          <pc:docMk/>
          <pc:sldMk cId="1398439132" sldId="316"/>
        </pc:sldMkLst>
        <pc:spChg chg="mod">
          <ac:chgData name="Vincent Rammelsberg" userId="d7023b767a650c67" providerId="Windows Live" clId="Web-{E206CB4A-88BE-47A7-90D9-244B0B35634A}" dt="2025-10-07T09:54:03.607" v="6878" actId="20577"/>
          <ac:spMkLst>
            <pc:docMk/>
            <pc:sldMk cId="1398439132" sldId="316"/>
            <ac:spMk id="5" creationId="{1B07C49E-AFFC-EC46-8930-E4D428F5F943}"/>
          </ac:spMkLst>
        </pc:spChg>
        <pc:picChg chg="add mod modCrop">
          <ac:chgData name="Vincent Rammelsberg" userId="d7023b767a650c67" providerId="Windows Live" clId="Web-{E206CB4A-88BE-47A7-90D9-244B0B35634A}" dt="2025-10-07T09:54:52.779" v="6884"/>
          <ac:picMkLst>
            <pc:docMk/>
            <pc:sldMk cId="1398439132" sldId="316"/>
            <ac:picMk id="2" creationId="{783E781F-63A6-4CD2-C71F-20B1C07D5018}"/>
          </ac:picMkLst>
        </pc:picChg>
      </pc:sldChg>
      <pc:sldChg chg="addSp modSp">
        <pc:chgData name="Vincent Rammelsberg" userId="d7023b767a650c67" providerId="Windows Live" clId="Web-{E206CB4A-88BE-47A7-90D9-244B0B35634A}" dt="2025-10-07T09:58:37.121" v="6901" actId="20577"/>
        <pc:sldMkLst>
          <pc:docMk/>
          <pc:sldMk cId="3975168428" sldId="317"/>
        </pc:sldMkLst>
        <pc:spChg chg="mod">
          <ac:chgData name="Vincent Rammelsberg" userId="d7023b767a650c67" providerId="Windows Live" clId="Web-{E206CB4A-88BE-47A7-90D9-244B0B35634A}" dt="2025-10-07T09:58:37.121" v="6901" actId="20577"/>
          <ac:spMkLst>
            <pc:docMk/>
            <pc:sldMk cId="3975168428" sldId="317"/>
            <ac:spMk id="5" creationId="{1B07C49E-AFFC-EC46-8930-E4D428F5F943}"/>
          </ac:spMkLst>
        </pc:spChg>
        <pc:spChg chg="add mod">
          <ac:chgData name="Vincent Rammelsberg" userId="d7023b767a650c67" providerId="Windows Live" clId="Web-{E206CB4A-88BE-47A7-90D9-244B0B35634A}" dt="2025-10-07T09:57:37.278" v="6897" actId="1076"/>
          <ac:spMkLst>
            <pc:docMk/>
            <pc:sldMk cId="3975168428" sldId="317"/>
            <ac:spMk id="8" creationId="{966247C3-DB68-D1B4-ACFA-023F94481510}"/>
          </ac:spMkLst>
        </pc:spChg>
        <pc:picChg chg="add mod">
          <ac:chgData name="Vincent Rammelsberg" userId="d7023b767a650c67" providerId="Windows Live" clId="Web-{E206CB4A-88BE-47A7-90D9-244B0B35634A}" dt="2025-10-07T09:57:56.310" v="6898" actId="1076"/>
          <ac:picMkLst>
            <pc:docMk/>
            <pc:sldMk cId="3975168428" sldId="317"/>
            <ac:picMk id="2" creationId="{676E4802-184A-4AEF-682A-818571D58493}"/>
          </ac:picMkLst>
        </pc:picChg>
        <pc:picChg chg="add mod">
          <ac:chgData name="Vincent Rammelsberg" userId="d7023b767a650c67" providerId="Windows Live" clId="Web-{E206CB4A-88BE-47A7-90D9-244B0B35634A}" dt="2025-10-07T09:57:23.575" v="6895" actId="1076"/>
          <ac:picMkLst>
            <pc:docMk/>
            <pc:sldMk cId="3975168428" sldId="317"/>
            <ac:picMk id="6" creationId="{E6DCA5AD-DFA3-68EE-5769-F02112ABD5FE}"/>
          </ac:picMkLst>
        </pc:picChg>
      </pc:sldChg>
      <pc:sldChg chg="addSp delSp modSp">
        <pc:chgData name="Vincent Rammelsberg" userId="d7023b767a650c67" providerId="Windows Live" clId="Web-{E206CB4A-88BE-47A7-90D9-244B0B35634A}" dt="2025-10-07T10:36:23.301" v="7467" actId="20577"/>
        <pc:sldMkLst>
          <pc:docMk/>
          <pc:sldMk cId="239597884" sldId="318"/>
        </pc:sldMkLst>
        <pc:spChg chg="mod">
          <ac:chgData name="Vincent Rammelsberg" userId="d7023b767a650c67" providerId="Windows Live" clId="Web-{E206CB4A-88BE-47A7-90D9-244B0B35634A}" dt="2025-10-07T10:36:23.301" v="7467" actId="20577"/>
          <ac:spMkLst>
            <pc:docMk/>
            <pc:sldMk cId="239597884" sldId="318"/>
            <ac:spMk id="5" creationId="{85D9F803-CDBC-C74C-AF1B-2B5937D1C241}"/>
          </ac:spMkLst>
        </pc:spChg>
        <pc:spChg chg="mod">
          <ac:chgData name="Vincent Rammelsberg" userId="d7023b767a650c67" providerId="Windows Live" clId="Web-{E206CB4A-88BE-47A7-90D9-244B0B35634A}" dt="2025-10-07T10:28:30.558" v="7167" actId="20577"/>
          <ac:spMkLst>
            <pc:docMk/>
            <pc:sldMk cId="239597884" sldId="318"/>
            <ac:spMk id="8" creationId="{2E0ECA32-E146-40DA-85CD-9677244BC3EC}"/>
          </ac:spMkLst>
        </pc:spChg>
        <pc:picChg chg="add del mod">
          <ac:chgData name="Vincent Rammelsberg" userId="d7023b767a650c67" providerId="Windows Live" clId="Web-{E206CB4A-88BE-47A7-90D9-244B0B35634A}" dt="2025-10-07T10:26:57.511" v="7119"/>
          <ac:picMkLst>
            <pc:docMk/>
            <pc:sldMk cId="239597884" sldId="318"/>
            <ac:picMk id="2" creationId="{7179B3C0-ECF0-C4BF-B6EA-1B3E1699C964}"/>
          </ac:picMkLst>
        </pc:picChg>
        <pc:picChg chg="add mod">
          <ac:chgData name="Vincent Rammelsberg" userId="d7023b767a650c67" providerId="Windows Live" clId="Web-{E206CB4A-88BE-47A7-90D9-244B0B35634A}" dt="2025-10-07T10:27:17.917" v="7124" actId="1076"/>
          <ac:picMkLst>
            <pc:docMk/>
            <pc:sldMk cId="239597884" sldId="318"/>
            <ac:picMk id="4" creationId="{3B32A20D-65CA-8062-1A83-9F0ABA061676}"/>
          </ac:picMkLst>
        </pc:picChg>
      </pc:sldChg>
      <pc:sldChg chg="addSp modSp">
        <pc:chgData name="Vincent Rammelsberg" userId="d7023b767a650c67" providerId="Windows Live" clId="Web-{E206CB4A-88BE-47A7-90D9-244B0B35634A}" dt="2025-10-07T11:00:09.947" v="8072"/>
        <pc:sldMkLst>
          <pc:docMk/>
          <pc:sldMk cId="232499080" sldId="319"/>
        </pc:sldMkLst>
        <pc:spChg chg="mod">
          <ac:chgData name="Vincent Rammelsberg" userId="d7023b767a650c67" providerId="Windows Live" clId="Web-{E206CB4A-88BE-47A7-90D9-244B0B35634A}" dt="2025-10-07T10:38:34.268" v="7531" actId="20577"/>
          <ac:spMkLst>
            <pc:docMk/>
            <pc:sldMk cId="232499080" sldId="319"/>
            <ac:spMk id="5" creationId="{85D9F803-CDBC-C74C-AF1B-2B5937D1C241}"/>
          </ac:spMkLst>
        </pc:spChg>
        <pc:spChg chg="mod">
          <ac:chgData name="Vincent Rammelsberg" userId="d7023b767a650c67" providerId="Windows Live" clId="Web-{E206CB4A-88BE-47A7-90D9-244B0B35634A}" dt="2025-10-07T10:34:12.444" v="7373" actId="20577"/>
          <ac:spMkLst>
            <pc:docMk/>
            <pc:sldMk cId="232499080" sldId="319"/>
            <ac:spMk id="8" creationId="{34C97452-C78A-4701-B8AB-ABFE63D5BEDE}"/>
          </ac:spMkLst>
        </pc:spChg>
        <pc:picChg chg="add mod">
          <ac:chgData name="Vincent Rammelsberg" userId="d7023b767a650c67" providerId="Windows Live" clId="Web-{E206CB4A-88BE-47A7-90D9-244B0B35634A}" dt="2025-10-07T11:00:09.947" v="8072"/>
          <ac:picMkLst>
            <pc:docMk/>
            <pc:sldMk cId="232499080" sldId="319"/>
            <ac:picMk id="2" creationId="{B38950FD-6E44-E2A3-7D48-E2C009AE6571}"/>
          </ac:picMkLst>
        </pc:picChg>
      </pc:sldChg>
      <pc:sldChg chg="addSp modSp">
        <pc:chgData name="Vincent Rammelsberg" userId="d7023b767a650c67" providerId="Windows Live" clId="Web-{E206CB4A-88BE-47A7-90D9-244B0B35634A}" dt="2025-10-07T13:39:37.418" v="8864" actId="20577"/>
        <pc:sldMkLst>
          <pc:docMk/>
          <pc:sldMk cId="3645034231" sldId="320"/>
        </pc:sldMkLst>
        <pc:spChg chg="mod">
          <ac:chgData name="Vincent Rammelsberg" userId="d7023b767a650c67" providerId="Windows Live" clId="Web-{E206CB4A-88BE-47A7-90D9-244B0B35634A}" dt="2025-10-07T13:39:37.418" v="8864" actId="20577"/>
          <ac:spMkLst>
            <pc:docMk/>
            <pc:sldMk cId="3645034231" sldId="320"/>
            <ac:spMk id="5" creationId="{1B07C49E-AFFC-EC46-8930-E4D428F5F943}"/>
          </ac:spMkLst>
        </pc:spChg>
        <pc:picChg chg="add mod">
          <ac:chgData name="Vincent Rammelsberg" userId="d7023b767a650c67" providerId="Windows Live" clId="Web-{E206CB4A-88BE-47A7-90D9-244B0B35634A}" dt="2025-10-07T13:35:12.477" v="8726" actId="1076"/>
          <ac:picMkLst>
            <pc:docMk/>
            <pc:sldMk cId="3645034231" sldId="320"/>
            <ac:picMk id="2" creationId="{6BF818C1-4BA7-FD46-2264-2F7B39C62070}"/>
          </ac:picMkLst>
        </pc:picChg>
      </pc:sldChg>
      <pc:sldChg chg="addSp modSp">
        <pc:chgData name="Vincent Rammelsberg" userId="d7023b767a650c67" providerId="Windows Live" clId="Web-{E206CB4A-88BE-47A7-90D9-244B0B35634A}" dt="2025-10-07T10:59:53.119" v="8070"/>
        <pc:sldMkLst>
          <pc:docMk/>
          <pc:sldMk cId="700132931" sldId="322"/>
        </pc:sldMkLst>
        <pc:spChg chg="mod">
          <ac:chgData name="Vincent Rammelsberg" userId="d7023b767a650c67" providerId="Windows Live" clId="Web-{E206CB4A-88BE-47A7-90D9-244B0B35634A}" dt="2025-10-07T10:47:14.502" v="7782" actId="20577"/>
          <ac:spMkLst>
            <pc:docMk/>
            <pc:sldMk cId="700132931" sldId="322"/>
            <ac:spMk id="5" creationId="{85D9F803-CDBC-C74C-AF1B-2B5937D1C241}"/>
          </ac:spMkLst>
        </pc:spChg>
        <pc:spChg chg="mod">
          <ac:chgData name="Vincent Rammelsberg" userId="d7023b767a650c67" providerId="Windows Live" clId="Web-{E206CB4A-88BE-47A7-90D9-244B0B35634A}" dt="2025-10-07T10:47:21.564" v="7786" actId="20577"/>
          <ac:spMkLst>
            <pc:docMk/>
            <pc:sldMk cId="700132931" sldId="322"/>
            <ac:spMk id="8" creationId="{9456A072-47A6-4424-9ABE-F398119040DD}"/>
          </ac:spMkLst>
        </pc:spChg>
        <pc:picChg chg="add mod modCrop">
          <ac:chgData name="Vincent Rammelsberg" userId="d7023b767a650c67" providerId="Windows Live" clId="Web-{E206CB4A-88BE-47A7-90D9-244B0B35634A}" dt="2025-10-07T10:59:53.119" v="8070"/>
          <ac:picMkLst>
            <pc:docMk/>
            <pc:sldMk cId="700132931" sldId="322"/>
            <ac:picMk id="2" creationId="{44339ADF-E7E7-B040-F675-A0A8A772C63C}"/>
          </ac:picMkLst>
        </pc:picChg>
        <pc:picChg chg="add mod modCrop">
          <ac:chgData name="Vincent Rammelsberg" userId="d7023b767a650c67" providerId="Windows Live" clId="Web-{E206CB4A-88BE-47A7-90D9-244B0B35634A}" dt="2025-10-07T10:43:39.891" v="7602" actId="1076"/>
          <ac:picMkLst>
            <pc:docMk/>
            <pc:sldMk cId="700132931" sldId="322"/>
            <ac:picMk id="4" creationId="{00F80C51-8171-4EE0-1BF9-86FD87C2E1BD}"/>
          </ac:picMkLst>
        </pc:picChg>
      </pc:sldChg>
      <pc:sldChg chg="addSp delSp modSp">
        <pc:chgData name="Vincent Rammelsberg" userId="d7023b767a650c67" providerId="Windows Live" clId="Web-{E206CB4A-88BE-47A7-90D9-244B0B35634A}" dt="2025-10-07T10:59:45.322" v="8069"/>
        <pc:sldMkLst>
          <pc:docMk/>
          <pc:sldMk cId="1866160706" sldId="323"/>
        </pc:sldMkLst>
        <pc:spChg chg="mod">
          <ac:chgData name="Vincent Rammelsberg" userId="d7023b767a650c67" providerId="Windows Live" clId="Web-{E206CB4A-88BE-47A7-90D9-244B0B35634A}" dt="2025-10-07T10:59:36.728" v="8068" actId="20577"/>
          <ac:spMkLst>
            <pc:docMk/>
            <pc:sldMk cId="1866160706" sldId="323"/>
            <ac:spMk id="5" creationId="{85D9F803-CDBC-C74C-AF1B-2B5937D1C241}"/>
          </ac:spMkLst>
        </pc:spChg>
        <pc:spChg chg="mod">
          <ac:chgData name="Vincent Rammelsberg" userId="d7023b767a650c67" providerId="Windows Live" clId="Web-{E206CB4A-88BE-47A7-90D9-244B0B35634A}" dt="2025-10-07T10:55:12.027" v="7853" actId="20577"/>
          <ac:spMkLst>
            <pc:docMk/>
            <pc:sldMk cId="1866160706" sldId="323"/>
            <ac:spMk id="8" creationId="{4EF94599-779E-457E-B57B-6063EBF7A840}"/>
          </ac:spMkLst>
        </pc:spChg>
        <pc:picChg chg="add del mod modCrop">
          <ac:chgData name="Vincent Rammelsberg" userId="d7023b767a650c67" providerId="Windows Live" clId="Web-{E206CB4A-88BE-47A7-90D9-244B0B35634A}" dt="2025-10-07T10:52:36.762" v="7803"/>
          <ac:picMkLst>
            <pc:docMk/>
            <pc:sldMk cId="1866160706" sldId="323"/>
            <ac:picMk id="2" creationId="{C9A3DF03-BBEC-296A-D390-556727191CF9}"/>
          </ac:picMkLst>
        </pc:picChg>
        <pc:picChg chg="add mod modCrop">
          <ac:chgData name="Vincent Rammelsberg" userId="d7023b767a650c67" providerId="Windows Live" clId="Web-{E206CB4A-88BE-47A7-90D9-244B0B35634A}" dt="2025-10-07T10:59:45.322" v="8069"/>
          <ac:picMkLst>
            <pc:docMk/>
            <pc:sldMk cId="1866160706" sldId="323"/>
            <ac:picMk id="4" creationId="{CFB3A63B-67C8-0EB8-96BA-01BA65327E37}"/>
          </ac:picMkLst>
        </pc:picChg>
        <pc:picChg chg="add mod modCrop">
          <ac:chgData name="Vincent Rammelsberg" userId="d7023b767a650c67" providerId="Windows Live" clId="Web-{E206CB4A-88BE-47A7-90D9-244B0B35634A}" dt="2025-10-07T10:54:01.762" v="7812" actId="1076"/>
          <ac:picMkLst>
            <pc:docMk/>
            <pc:sldMk cId="1866160706" sldId="323"/>
            <ac:picMk id="6" creationId="{5CB393E5-DF66-6621-3767-DCD13A143E3B}"/>
          </ac:picMkLst>
        </pc:picChg>
      </pc:sldChg>
      <pc:sldChg chg="addSp delSp modSp">
        <pc:chgData name="Vincent Rammelsberg" userId="d7023b767a650c67" providerId="Windows Live" clId="Web-{E206CB4A-88BE-47A7-90D9-244B0B35634A}" dt="2025-10-07T12:48:04.709" v="8486" actId="20577"/>
        <pc:sldMkLst>
          <pc:docMk/>
          <pc:sldMk cId="252359608" sldId="324"/>
        </pc:sldMkLst>
        <pc:spChg chg="add del mod">
          <ac:chgData name="Vincent Rammelsberg" userId="d7023b767a650c67" providerId="Windows Live" clId="Web-{E206CB4A-88BE-47A7-90D9-244B0B35634A}" dt="2025-10-07T11:06:28.805" v="8183"/>
          <ac:spMkLst>
            <pc:docMk/>
            <pc:sldMk cId="252359608" sldId="324"/>
            <ac:spMk id="4" creationId="{600827B4-0578-3326-F92B-B7D0E32A2175}"/>
          </ac:spMkLst>
        </pc:spChg>
        <pc:spChg chg="mod">
          <ac:chgData name="Vincent Rammelsberg" userId="d7023b767a650c67" providerId="Windows Live" clId="Web-{E206CB4A-88BE-47A7-90D9-244B0B35634A}" dt="2025-10-07T12:48:04.709" v="8486" actId="20577"/>
          <ac:spMkLst>
            <pc:docMk/>
            <pc:sldMk cId="252359608" sldId="324"/>
            <ac:spMk id="5" creationId="{85D9F803-CDBC-C74C-AF1B-2B5937D1C241}"/>
          </ac:spMkLst>
        </pc:spChg>
        <pc:spChg chg="add mod">
          <ac:chgData name="Vincent Rammelsberg" userId="d7023b767a650c67" providerId="Windows Live" clId="Web-{E206CB4A-88BE-47A7-90D9-244B0B35634A}" dt="2025-10-07T12:40:27.384" v="8308" actId="20577"/>
          <ac:spMkLst>
            <pc:docMk/>
            <pc:sldMk cId="252359608" sldId="324"/>
            <ac:spMk id="7" creationId="{58AC6C4F-9B77-B555-26D7-D14AFC73E8F3}"/>
          </ac:spMkLst>
        </pc:spChg>
        <pc:spChg chg="mod">
          <ac:chgData name="Vincent Rammelsberg" userId="d7023b767a650c67" providerId="Windows Live" clId="Web-{E206CB4A-88BE-47A7-90D9-244B0B35634A}" dt="2025-10-07T11:03:29.571" v="8089" actId="20577"/>
          <ac:spMkLst>
            <pc:docMk/>
            <pc:sldMk cId="252359608" sldId="324"/>
            <ac:spMk id="12" creationId="{4D271BF5-BAA1-4CEB-A575-76A097FABBBA}"/>
          </ac:spMkLst>
        </pc:spChg>
        <pc:picChg chg="add del mod modCrop">
          <ac:chgData name="Vincent Rammelsberg" userId="d7023b767a650c67" providerId="Windows Live" clId="Web-{E206CB4A-88BE-47A7-90D9-244B0B35634A}" dt="2025-10-07T12:40:28.993" v="8309"/>
          <ac:picMkLst>
            <pc:docMk/>
            <pc:sldMk cId="252359608" sldId="324"/>
            <ac:picMk id="2" creationId="{997AE1DC-6B00-E19B-ABAC-F18BFA5AA938}"/>
          </ac:picMkLst>
        </pc:picChg>
        <pc:picChg chg="add mod modCrop">
          <ac:chgData name="Vincent Rammelsberg" userId="d7023b767a650c67" providerId="Windows Live" clId="Web-{E206CB4A-88BE-47A7-90D9-244B0B35634A}" dt="2025-10-07T12:41:47.793" v="8317" actId="14100"/>
          <ac:picMkLst>
            <pc:docMk/>
            <pc:sldMk cId="252359608" sldId="324"/>
            <ac:picMk id="4" creationId="{F5FF05C0-1EFB-FE56-548C-7A2B7A5C68B3}"/>
          </ac:picMkLst>
        </pc:picChg>
      </pc:sldChg>
      <pc:sldChg chg="addSp delSp modSp mod modClrScheme chgLayout">
        <pc:chgData name="Vincent Rammelsberg" userId="d7023b767a650c67" providerId="Windows Live" clId="Web-{E206CB4A-88BE-47A7-90D9-244B0B35634A}" dt="2025-10-06T12:38:38.372" v="572" actId="20577"/>
        <pc:sldMkLst>
          <pc:docMk/>
          <pc:sldMk cId="1980221439" sldId="331"/>
        </pc:sldMkLst>
        <pc:spChg chg="del mod ord">
          <ac:chgData name="Vincent Rammelsberg" userId="d7023b767a650c67" providerId="Windows Live" clId="Web-{E206CB4A-88BE-47A7-90D9-244B0B35634A}" dt="2025-10-06T10:24:40.005" v="6"/>
          <ac:spMkLst>
            <pc:docMk/>
            <pc:sldMk cId="1980221439" sldId="331"/>
            <ac:spMk id="2" creationId="{67CE8C9B-ADDD-09DF-57EC-3D6643957638}"/>
          </ac:spMkLst>
        </pc:spChg>
        <pc:spChg chg="mod ord">
          <ac:chgData name="Vincent Rammelsberg" userId="d7023b767a650c67" providerId="Windows Live" clId="Web-{E206CB4A-88BE-47A7-90D9-244B0B35634A}" dt="2025-10-06T12:38:32.153" v="570" actId="20577"/>
          <ac:spMkLst>
            <pc:docMk/>
            <pc:sldMk cId="1980221439" sldId="331"/>
            <ac:spMk id="3" creationId="{46318C63-9794-F0A9-B58B-D6C1A1C428D7}"/>
          </ac:spMkLst>
        </pc:spChg>
        <pc:spChg chg="mod ord">
          <ac:chgData name="Vincent Rammelsberg" userId="d7023b767a650c67" providerId="Windows Live" clId="Web-{E206CB4A-88BE-47A7-90D9-244B0B35634A}" dt="2025-10-06T10:23:56.301" v="2"/>
          <ac:spMkLst>
            <pc:docMk/>
            <pc:sldMk cId="1980221439" sldId="331"/>
            <ac:spMk id="4" creationId="{E2403FD9-22AB-4833-9FE0-E1E67C96862D}"/>
          </ac:spMkLst>
        </pc:spChg>
        <pc:spChg chg="add del mod">
          <ac:chgData name="Vincent Rammelsberg" userId="d7023b767a650c67" providerId="Windows Live" clId="Web-{E206CB4A-88BE-47A7-90D9-244B0B35634A}" dt="2025-10-06T12:38:38.372" v="572" actId="20577"/>
          <ac:spMkLst>
            <pc:docMk/>
            <pc:sldMk cId="1980221439" sldId="331"/>
            <ac:spMk id="5" creationId="{28CE4123-09C0-0325-4427-AEF6B10515B9}"/>
          </ac:spMkLst>
        </pc:spChg>
        <pc:spChg chg="del">
          <ac:chgData name="Vincent Rammelsberg" userId="d7023b767a650c67" providerId="Windows Live" clId="Web-{E206CB4A-88BE-47A7-90D9-244B0B35634A}" dt="2025-10-06T10:25:18.022" v="32"/>
          <ac:spMkLst>
            <pc:docMk/>
            <pc:sldMk cId="1980221439" sldId="331"/>
            <ac:spMk id="10" creationId="{79EF1473-3ADD-43F1-A495-57AAB7FD902F}"/>
          </ac:spMkLst>
        </pc:spChg>
        <pc:spChg chg="mod">
          <ac:chgData name="Vincent Rammelsberg" userId="d7023b767a650c67" providerId="Windows Live" clId="Web-{E206CB4A-88BE-47A7-90D9-244B0B35634A}" dt="2025-10-06T10:24:31.380" v="5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addSp delSp modSp">
        <pc:chgData name="Vincent Rammelsberg" userId="d7023b767a650c67" providerId="Windows Live" clId="Web-{E206CB4A-88BE-47A7-90D9-244B0B35634A}" dt="2025-10-06T14:06:15.618" v="1224" actId="20577"/>
        <pc:sldMkLst>
          <pc:docMk/>
          <pc:sldMk cId="2560061391" sldId="332"/>
        </pc:sldMkLst>
        <pc:spChg chg="del">
          <ac:chgData name="Vincent Rammelsberg" userId="d7023b767a650c67" providerId="Windows Live" clId="Web-{E206CB4A-88BE-47A7-90D9-244B0B35634A}" dt="2025-10-06T13:31:22.573" v="574"/>
          <ac:spMkLst>
            <pc:docMk/>
            <pc:sldMk cId="2560061391" sldId="332"/>
            <ac:spMk id="5" creationId="{8E999A1B-8752-489F-A63B-EA2F60186B52}"/>
          </ac:spMkLst>
        </pc:spChg>
        <pc:graphicFrameChg chg="add del mod modGraphic">
          <ac:chgData name="Vincent Rammelsberg" userId="d7023b767a650c67" providerId="Windows Live" clId="Web-{E206CB4A-88BE-47A7-90D9-244B0B35634A}" dt="2025-10-06T13:32:09.870" v="576"/>
          <ac:graphicFrameMkLst>
            <pc:docMk/>
            <pc:sldMk cId="2560061391" sldId="332"/>
            <ac:graphicFrameMk id="2" creationId="{1C44F247-C20E-E962-1DB2-D74EF91159C3}"/>
          </ac:graphicFrameMkLst>
        </pc:graphicFrameChg>
        <pc:graphicFrameChg chg="add del mod modGraphic">
          <ac:chgData name="Vincent Rammelsberg" userId="d7023b767a650c67" providerId="Windows Live" clId="Web-{E206CB4A-88BE-47A7-90D9-244B0B35634A}" dt="2025-10-06T13:33:38.417" v="584"/>
          <ac:graphicFrameMkLst>
            <pc:docMk/>
            <pc:sldMk cId="2560061391" sldId="332"/>
            <ac:graphicFrameMk id="12" creationId="{274AF792-215C-56BB-5D10-F7A3E36E0445}"/>
          </ac:graphicFrameMkLst>
        </pc:graphicFrameChg>
        <pc:graphicFrameChg chg="add del mod modGraphic">
          <ac:chgData name="Vincent Rammelsberg" userId="d7023b767a650c67" providerId="Windows Live" clId="Web-{E206CB4A-88BE-47A7-90D9-244B0B35634A}" dt="2025-10-06T14:06:15.618" v="1224" actId="20577"/>
          <ac:graphicFrameMkLst>
            <pc:docMk/>
            <pc:sldMk cId="2560061391" sldId="332"/>
            <ac:graphicFrameMk id="91" creationId="{51AC75D5-85A5-2E8C-AA4B-A63B9158DEFF}"/>
          </ac:graphicFrameMkLst>
        </pc:graphicFrameChg>
      </pc:sldChg>
      <pc:sldChg chg="add del replId">
        <pc:chgData name="Vincent Rammelsberg" userId="d7023b767a650c67" providerId="Windows Live" clId="Web-{E206CB4A-88BE-47A7-90D9-244B0B35634A}" dt="2025-10-07T14:10:58.405" v="9298"/>
        <pc:sldMkLst>
          <pc:docMk/>
          <pc:sldMk cId="1880684696" sldId="333"/>
        </pc:sldMkLst>
      </pc:sldChg>
      <pc:sldChg chg="add del replId">
        <pc:chgData name="Vincent Rammelsberg" userId="d7023b767a650c67" providerId="Windows Live" clId="Web-{E206CB4A-88BE-47A7-90D9-244B0B35634A}" dt="2025-10-06T10:24:00.816" v="3"/>
        <pc:sldMkLst>
          <pc:docMk/>
          <pc:sldMk cId="2975488387" sldId="333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DC00F3-7BF1-451F-996C-BBEE1A98849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776E19EB-C25A-4438-8FB5-1C157328505A}">
      <dgm:prSet phldrT="[Text]" phldr="0" custT="1"/>
      <dgm:spPr/>
      <dgm:t>
        <a:bodyPr/>
        <a:lstStyle/>
        <a:p>
          <a:r>
            <a:rPr lang="de-DE" sz="2000" b="1" dirty="0">
              <a:latin typeface="Calibri Light" panose="020F0302020204030204"/>
            </a:rPr>
            <a:t>Background</a:t>
          </a:r>
          <a:endParaRPr lang="de-DE" sz="2000" b="1" dirty="0"/>
        </a:p>
      </dgm:t>
    </dgm:pt>
    <dgm:pt modelId="{0381B639-D4AF-4580-AA5A-D1BDE8D68EB5}" type="parTrans" cxnId="{23C74A58-A431-48F3-B754-1E8D6EB885AA}">
      <dgm:prSet/>
      <dgm:spPr/>
      <dgm:t>
        <a:bodyPr/>
        <a:lstStyle/>
        <a:p>
          <a:endParaRPr lang="de-DE"/>
        </a:p>
      </dgm:t>
    </dgm:pt>
    <dgm:pt modelId="{4CE9ED6E-5BA2-493A-B750-DEA663955796}" type="sibTrans" cxnId="{23C74A58-A431-48F3-B754-1E8D6EB885AA}">
      <dgm:prSet/>
      <dgm:spPr/>
      <dgm:t>
        <a:bodyPr/>
        <a:lstStyle/>
        <a:p>
          <a:endParaRPr lang="de-DE"/>
        </a:p>
      </dgm:t>
    </dgm:pt>
    <dgm:pt modelId="{80A22239-2479-49C2-8B60-A7B760728E4F}">
      <dgm:prSet phldrT="[Text]" phldr="0" custT="1"/>
      <dgm:spPr/>
      <dgm:t>
        <a:bodyPr/>
        <a:lstStyle/>
        <a:p>
          <a:r>
            <a:rPr lang="de-DE" sz="2000" b="1" dirty="0">
              <a:latin typeface="Calibri Light" panose="020F0302020204030204"/>
            </a:rPr>
            <a:t>Questions</a:t>
          </a:r>
          <a:endParaRPr lang="de-DE" sz="2000" b="1" dirty="0"/>
        </a:p>
      </dgm:t>
    </dgm:pt>
    <dgm:pt modelId="{ED206E33-5057-4029-A4A1-5973522FD8C2}" type="parTrans" cxnId="{0557020B-90FC-469C-8867-ECAC3BE2B8B8}">
      <dgm:prSet/>
      <dgm:spPr/>
      <dgm:t>
        <a:bodyPr/>
        <a:lstStyle/>
        <a:p>
          <a:endParaRPr lang="de-DE"/>
        </a:p>
      </dgm:t>
    </dgm:pt>
    <dgm:pt modelId="{958A9C8A-09EF-4C9A-BD3F-B2BEF35CD69D}" type="sibTrans" cxnId="{0557020B-90FC-469C-8867-ECAC3BE2B8B8}">
      <dgm:prSet/>
      <dgm:spPr/>
      <dgm:t>
        <a:bodyPr/>
        <a:lstStyle/>
        <a:p>
          <a:endParaRPr lang="de-DE"/>
        </a:p>
      </dgm:t>
    </dgm:pt>
    <dgm:pt modelId="{2BEC350B-124D-4C33-BA09-2B7F6AC646C3}">
      <dgm:prSet phldr="0"/>
      <dgm:spPr/>
      <dgm:t>
        <a:bodyPr/>
        <a:lstStyle/>
        <a:p>
          <a:pPr rtl="0"/>
          <a:r>
            <a:rPr lang="de-DE" sz="2000" dirty="0" err="1">
              <a:latin typeface="Calibri Light" panose="020F0302020204030204"/>
            </a:rPr>
            <a:t>Our</a:t>
          </a:r>
          <a:r>
            <a:rPr lang="de-DE" sz="2000" dirty="0">
              <a:latin typeface="Calibri Light" panose="020F0302020204030204"/>
            </a:rPr>
            <a:t> </a:t>
          </a:r>
          <a:r>
            <a:rPr lang="de-DE" sz="2000" dirty="0" err="1">
              <a:latin typeface="Calibri Light" panose="020F0302020204030204"/>
            </a:rPr>
            <a:t>company</a:t>
          </a:r>
          <a:r>
            <a:rPr lang="de-DE" sz="2000" dirty="0">
              <a:latin typeface="Calibri Light" panose="020F0302020204030204"/>
            </a:rPr>
            <a:t> </a:t>
          </a:r>
          <a:r>
            <a:rPr lang="de-DE" sz="2000" dirty="0" err="1">
              <a:latin typeface="Calibri Light" panose="020F0302020204030204"/>
            </a:rPr>
            <a:t>SpaceY</a:t>
          </a:r>
          <a:r>
            <a:rPr lang="de-DE" sz="2000" dirty="0">
              <a:latin typeface="Calibri Light" panose="020F0302020204030204"/>
            </a:rPr>
            <a:t> </a:t>
          </a:r>
          <a:r>
            <a:rPr lang="de-DE" sz="2000" dirty="0" err="1">
              <a:latin typeface="Calibri Light" panose="020F0302020204030204"/>
            </a:rPr>
            <a:t>wants</a:t>
          </a:r>
          <a:r>
            <a:rPr lang="de-DE" sz="2000" dirty="0">
              <a:latin typeface="Calibri Light" panose="020F0302020204030204"/>
            </a:rPr>
            <a:t> </a:t>
          </a:r>
          <a:r>
            <a:rPr lang="de-DE" sz="2000" dirty="0" err="1">
              <a:latin typeface="Calibri Light" panose="020F0302020204030204"/>
            </a:rPr>
            <a:t>to</a:t>
          </a:r>
          <a:r>
            <a:rPr lang="de-DE" sz="2000" dirty="0">
              <a:latin typeface="Calibri Light" panose="020F0302020204030204"/>
            </a:rPr>
            <a:t> </a:t>
          </a:r>
          <a:r>
            <a:rPr lang="de-DE" sz="2000" dirty="0" err="1">
              <a:latin typeface="Calibri Light" panose="020F0302020204030204"/>
            </a:rPr>
            <a:t>use</a:t>
          </a:r>
          <a:r>
            <a:rPr lang="de-DE" sz="2000" dirty="0">
              <a:latin typeface="Calibri Light" panose="020F0302020204030204"/>
            </a:rPr>
            <a:t> </a:t>
          </a:r>
          <a:r>
            <a:rPr lang="de-DE" sz="2000" dirty="0" err="1">
              <a:latin typeface="Calibri Light" panose="020F0302020204030204"/>
            </a:rPr>
            <a:t>this</a:t>
          </a:r>
          <a:r>
            <a:rPr lang="de-DE" sz="2000" dirty="0">
              <a:latin typeface="Calibri Light" panose="020F0302020204030204"/>
            </a:rPr>
            <a:t> </a:t>
          </a:r>
          <a:r>
            <a:rPr lang="de-DE" sz="2000" dirty="0" err="1">
              <a:latin typeface="Calibri Light" panose="020F0302020204030204"/>
            </a:rPr>
            <a:t>information</a:t>
          </a:r>
          <a:r>
            <a:rPr lang="de-DE" sz="2000" dirty="0">
              <a:latin typeface="Calibri Light" panose="020F0302020204030204"/>
            </a:rPr>
            <a:t> </a:t>
          </a:r>
          <a:r>
            <a:rPr lang="de-DE" sz="2000" dirty="0" err="1">
              <a:latin typeface="Calibri Light" panose="020F0302020204030204"/>
            </a:rPr>
            <a:t>to</a:t>
          </a:r>
          <a:r>
            <a:rPr lang="de-DE" sz="2000" dirty="0">
              <a:latin typeface="Calibri Light" panose="020F0302020204030204"/>
            </a:rPr>
            <a:t> </a:t>
          </a:r>
          <a:r>
            <a:rPr lang="de-DE" sz="2000" dirty="0" err="1">
              <a:latin typeface="Calibri Light" panose="020F0302020204030204"/>
            </a:rPr>
            <a:t>bid</a:t>
          </a:r>
          <a:r>
            <a:rPr lang="de-DE" sz="2000" dirty="0">
              <a:latin typeface="Calibri Light" panose="020F0302020204030204"/>
            </a:rPr>
            <a:t> </a:t>
          </a:r>
          <a:r>
            <a:rPr lang="de-DE" sz="2000" dirty="0" err="1">
              <a:latin typeface="Calibri Light" panose="020F0302020204030204"/>
            </a:rPr>
            <a:t>against</a:t>
          </a:r>
          <a:r>
            <a:rPr lang="de-DE" sz="2000" dirty="0">
              <a:latin typeface="Calibri Light" panose="020F0302020204030204"/>
            </a:rPr>
            <a:t> SpaceX </a:t>
          </a:r>
          <a:r>
            <a:rPr lang="de-DE" sz="2000" dirty="0" err="1">
              <a:latin typeface="Calibri Light" panose="020F0302020204030204"/>
            </a:rPr>
            <a:t>for</a:t>
          </a:r>
          <a:r>
            <a:rPr lang="de-DE" sz="2000" dirty="0">
              <a:latin typeface="Calibri Light" panose="020F0302020204030204"/>
            </a:rPr>
            <a:t> a rocket launch.</a:t>
          </a:r>
        </a:p>
      </dgm:t>
    </dgm:pt>
    <dgm:pt modelId="{C2A0B7AD-DA7A-47B7-8A41-BAA5879A1192}" type="parTrans" cxnId="{3EE3D445-5BC0-4E50-930B-C1FB4DF61808}">
      <dgm:prSet/>
      <dgm:spPr/>
    </dgm:pt>
    <dgm:pt modelId="{B8113421-1005-44DF-B4EF-9ED77B2CDF16}" type="sibTrans" cxnId="{3EE3D445-5BC0-4E50-930B-C1FB4DF61808}">
      <dgm:prSet/>
      <dgm:spPr/>
    </dgm:pt>
    <dgm:pt modelId="{9E488DE9-62AD-4AAD-9ED5-166CA3841C1C}">
      <dgm:prSet phldr="0" custT="1"/>
      <dgm:spPr/>
      <dgm:t>
        <a:bodyPr/>
        <a:lstStyle/>
        <a:p>
          <a:pPr rtl="0"/>
          <a:r>
            <a:rPr lang="de-DE" sz="2000" b="0" dirty="0">
              <a:latin typeface="Calibri Light" panose="020F0302020204030204"/>
            </a:rPr>
            <a:t>SpaceX </a:t>
          </a:r>
          <a:r>
            <a:rPr lang="de-DE" sz="2000" b="0" dirty="0" err="1">
              <a:latin typeface="Calibri Light" panose="020F0302020204030204"/>
            </a:rPr>
            <a:t>advertises</a:t>
          </a:r>
          <a:r>
            <a:rPr lang="de-DE" sz="2000" b="0" dirty="0">
              <a:latin typeface="Calibri Light" panose="020F0302020204030204"/>
            </a:rPr>
            <a:t> Falcon 9 rocket </a:t>
          </a:r>
          <a:r>
            <a:rPr lang="de-DE" sz="2000" b="0" dirty="0" err="1">
              <a:latin typeface="Calibri Light" panose="020F0302020204030204"/>
            </a:rPr>
            <a:t>launches</a:t>
          </a:r>
          <a:r>
            <a:rPr lang="de-DE" sz="2000" b="0" dirty="0">
              <a:latin typeface="Calibri Light" panose="020F0302020204030204"/>
            </a:rPr>
            <a:t> on ist </a:t>
          </a:r>
          <a:r>
            <a:rPr lang="de-DE" sz="2000" b="0" dirty="0" err="1">
              <a:latin typeface="Calibri Light" panose="020F0302020204030204"/>
            </a:rPr>
            <a:t>website</a:t>
          </a:r>
          <a:r>
            <a:rPr lang="de-DE" sz="2000" b="0" dirty="0">
              <a:latin typeface="Calibri Light" panose="020F0302020204030204"/>
            </a:rPr>
            <a:t> </a:t>
          </a:r>
          <a:r>
            <a:rPr lang="de-DE" sz="2000" b="0" dirty="0" err="1">
              <a:latin typeface="Calibri Light" panose="020F0302020204030204"/>
            </a:rPr>
            <a:t>with</a:t>
          </a:r>
          <a:r>
            <a:rPr lang="de-DE" sz="2000" b="0" dirty="0">
              <a:latin typeface="Calibri Light" panose="020F0302020204030204"/>
            </a:rPr>
            <a:t> a </a:t>
          </a:r>
          <a:r>
            <a:rPr lang="de-DE" sz="2000" b="0" dirty="0" err="1">
              <a:latin typeface="Calibri Light" panose="020F0302020204030204"/>
            </a:rPr>
            <a:t>cost</a:t>
          </a:r>
          <a:r>
            <a:rPr lang="de-DE" sz="2000" b="0" dirty="0">
              <a:latin typeface="Calibri Light" panose="020F0302020204030204"/>
            </a:rPr>
            <a:t> </a:t>
          </a:r>
          <a:r>
            <a:rPr lang="de-DE" sz="2000" b="0" dirty="0" err="1">
              <a:latin typeface="Calibri Light" panose="020F0302020204030204"/>
            </a:rPr>
            <a:t>of</a:t>
          </a:r>
          <a:r>
            <a:rPr lang="de-DE" sz="2000" b="0" dirty="0">
              <a:latin typeface="Calibri Light" panose="020F0302020204030204"/>
            </a:rPr>
            <a:t> 62 </a:t>
          </a:r>
          <a:r>
            <a:rPr lang="de-DE" sz="2000" b="0" dirty="0" err="1">
              <a:latin typeface="Calibri Light" panose="020F0302020204030204"/>
            </a:rPr>
            <a:t>million</a:t>
          </a:r>
          <a:r>
            <a:rPr lang="de-DE" sz="2000" b="0" dirty="0">
              <a:latin typeface="Calibri Light" panose="020F0302020204030204"/>
            </a:rPr>
            <a:t> </a:t>
          </a:r>
          <a:r>
            <a:rPr lang="de-DE" sz="2000" b="0" dirty="0" err="1">
              <a:latin typeface="Calibri Light" panose="020F0302020204030204"/>
            </a:rPr>
            <a:t>dollars</a:t>
          </a:r>
          <a:r>
            <a:rPr lang="de-DE" sz="2000" b="0" dirty="0">
              <a:latin typeface="Calibri Light" panose="020F0302020204030204"/>
            </a:rPr>
            <a:t>; </a:t>
          </a:r>
          <a:r>
            <a:rPr lang="de-DE" sz="2000" b="0" dirty="0" err="1">
              <a:latin typeface="Calibri Light" panose="020F0302020204030204"/>
            </a:rPr>
            <a:t>other</a:t>
          </a:r>
          <a:r>
            <a:rPr lang="de-DE" sz="2000" b="0" dirty="0">
              <a:latin typeface="Calibri Light" panose="020F0302020204030204"/>
            </a:rPr>
            <a:t> </a:t>
          </a:r>
          <a:r>
            <a:rPr lang="de-DE" sz="2000" b="0" dirty="0" err="1">
              <a:latin typeface="Calibri Light" panose="020F0302020204030204"/>
            </a:rPr>
            <a:t>providers</a:t>
          </a:r>
          <a:r>
            <a:rPr lang="de-DE" sz="2000" b="0" dirty="0">
              <a:latin typeface="Calibri Light" panose="020F0302020204030204"/>
            </a:rPr>
            <a:t> </a:t>
          </a:r>
          <a:r>
            <a:rPr lang="de-DE" sz="2000" b="0" dirty="0" err="1">
              <a:latin typeface="Calibri Light" panose="020F0302020204030204"/>
            </a:rPr>
            <a:t>cost</a:t>
          </a:r>
          <a:r>
            <a:rPr lang="de-DE" sz="2000" b="0" dirty="0">
              <a:latin typeface="Calibri Light" panose="020F0302020204030204"/>
            </a:rPr>
            <a:t> </a:t>
          </a:r>
          <a:r>
            <a:rPr lang="de-DE" sz="2000" b="0" dirty="0" err="1">
              <a:latin typeface="Calibri Light" panose="020F0302020204030204"/>
            </a:rPr>
            <a:t>upward</a:t>
          </a:r>
          <a:r>
            <a:rPr lang="de-DE" sz="2000" b="0" dirty="0">
              <a:latin typeface="Calibri Light" panose="020F0302020204030204"/>
            </a:rPr>
            <a:t> </a:t>
          </a:r>
          <a:r>
            <a:rPr lang="de-DE" sz="2000" b="0" dirty="0" err="1">
              <a:latin typeface="Calibri Light" panose="020F0302020204030204"/>
            </a:rPr>
            <a:t>of</a:t>
          </a:r>
          <a:r>
            <a:rPr lang="de-DE" sz="2000" b="0" dirty="0">
              <a:latin typeface="Calibri Light" panose="020F0302020204030204"/>
            </a:rPr>
            <a:t> 165 </a:t>
          </a:r>
          <a:r>
            <a:rPr lang="de-DE" sz="2000" b="0" dirty="0" err="1">
              <a:latin typeface="Calibri Light" panose="020F0302020204030204"/>
            </a:rPr>
            <a:t>million</a:t>
          </a:r>
          <a:r>
            <a:rPr lang="de-DE" sz="2000" b="0" dirty="0">
              <a:latin typeface="Calibri Light" panose="020F0302020204030204"/>
            </a:rPr>
            <a:t> </a:t>
          </a:r>
          <a:r>
            <a:rPr lang="de-DE" sz="2000" b="0" dirty="0" err="1">
              <a:latin typeface="Calibri Light" panose="020F0302020204030204"/>
            </a:rPr>
            <a:t>dollars</a:t>
          </a:r>
          <a:r>
            <a:rPr lang="de-DE" sz="2000" b="0" dirty="0">
              <a:latin typeface="Calibri Light" panose="020F0302020204030204"/>
            </a:rPr>
            <a:t> </a:t>
          </a:r>
          <a:r>
            <a:rPr lang="de-DE" sz="2000" b="0" dirty="0" err="1">
              <a:latin typeface="Calibri Light" panose="020F0302020204030204"/>
            </a:rPr>
            <a:t>each</a:t>
          </a:r>
          <a:r>
            <a:rPr lang="de-DE" sz="2000" b="0" dirty="0">
              <a:latin typeface="Calibri Light" panose="020F0302020204030204"/>
            </a:rPr>
            <a:t>. </a:t>
          </a:r>
        </a:p>
      </dgm:t>
    </dgm:pt>
    <dgm:pt modelId="{9E845613-2EFC-45DD-9FDF-4B88B9258D87}" type="parTrans" cxnId="{802117B1-55F8-40BE-A250-6B971139F869}">
      <dgm:prSet/>
      <dgm:spPr/>
    </dgm:pt>
    <dgm:pt modelId="{BF1E7622-DD26-4431-81F9-CEEC554ED94C}" type="sibTrans" cxnId="{802117B1-55F8-40BE-A250-6B971139F869}">
      <dgm:prSet/>
      <dgm:spPr/>
    </dgm:pt>
    <dgm:pt modelId="{C06A5572-EE3E-4013-92B6-0C4C0F495402}">
      <dgm:prSet phldr="0" custT="1"/>
      <dgm:spPr/>
      <dgm:t>
        <a:bodyPr/>
        <a:lstStyle/>
        <a:p>
          <a:pPr rtl="0"/>
          <a:r>
            <a:rPr lang="de-DE" sz="2000" b="0" dirty="0" err="1">
              <a:latin typeface="Calibri Light" panose="020F0302020204030204"/>
            </a:rPr>
            <a:t>much</a:t>
          </a:r>
          <a:r>
            <a:rPr lang="de-DE" sz="2000" b="0" dirty="0"/>
            <a:t> </a:t>
          </a:r>
          <a:r>
            <a:rPr lang="de-DE" sz="2000" b="0" dirty="0" err="1">
              <a:latin typeface="Calibri Light" panose="020F0302020204030204"/>
            </a:rPr>
            <a:t>of</a:t>
          </a:r>
          <a:r>
            <a:rPr lang="de-DE" sz="2000" b="0" dirty="0">
              <a:latin typeface="Calibri Light" panose="020F0302020204030204"/>
            </a:rPr>
            <a:t> </a:t>
          </a:r>
          <a:r>
            <a:rPr lang="de-DE" sz="2000" b="0" dirty="0" err="1">
              <a:latin typeface="Calibri Light" panose="020F0302020204030204"/>
            </a:rPr>
            <a:t>the</a:t>
          </a:r>
          <a:r>
            <a:rPr lang="de-DE" sz="2000" b="0" dirty="0">
              <a:latin typeface="Calibri Light" panose="020F0302020204030204"/>
            </a:rPr>
            <a:t> </a:t>
          </a:r>
          <a:r>
            <a:rPr lang="de-DE" sz="2000" b="0" dirty="0" err="1">
              <a:latin typeface="Calibri Light" panose="020F0302020204030204"/>
            </a:rPr>
            <a:t>savings</a:t>
          </a:r>
          <a:r>
            <a:rPr lang="de-DE" sz="2000" b="0" dirty="0">
              <a:latin typeface="Calibri Light" panose="020F0302020204030204"/>
            </a:rPr>
            <a:t> </a:t>
          </a:r>
          <a:r>
            <a:rPr lang="de-DE" sz="2000" b="0" dirty="0" err="1">
              <a:latin typeface="Calibri Light" panose="020F0302020204030204"/>
            </a:rPr>
            <a:t>is</a:t>
          </a:r>
          <a:r>
            <a:rPr lang="de-DE" sz="2000" b="0" dirty="0">
              <a:latin typeface="Calibri Light" panose="020F0302020204030204"/>
            </a:rPr>
            <a:t> </a:t>
          </a:r>
          <a:r>
            <a:rPr lang="de-DE" sz="2000" b="0" dirty="0" err="1">
              <a:latin typeface="Calibri Light" panose="020F0302020204030204"/>
            </a:rPr>
            <a:t>because</a:t>
          </a:r>
          <a:r>
            <a:rPr lang="de-DE" sz="2000" b="0" dirty="0">
              <a:latin typeface="Calibri Light" panose="020F0302020204030204"/>
            </a:rPr>
            <a:t> SpaceX </a:t>
          </a:r>
          <a:r>
            <a:rPr lang="de-DE" sz="2000" b="0" dirty="0" err="1">
              <a:latin typeface="Calibri Light" panose="020F0302020204030204"/>
            </a:rPr>
            <a:t>can</a:t>
          </a:r>
          <a:r>
            <a:rPr lang="de-DE" sz="2000" b="0" dirty="0">
              <a:latin typeface="Calibri Light" panose="020F0302020204030204"/>
            </a:rPr>
            <a:t> </a:t>
          </a:r>
          <a:r>
            <a:rPr lang="de-DE" sz="2000" b="0" dirty="0" err="1">
              <a:latin typeface="Calibri Light" panose="020F0302020204030204"/>
            </a:rPr>
            <a:t>reuse</a:t>
          </a:r>
          <a:r>
            <a:rPr lang="de-DE" sz="2000" b="0" dirty="0">
              <a:latin typeface="Calibri Light" panose="020F0302020204030204"/>
            </a:rPr>
            <a:t> </a:t>
          </a:r>
          <a:r>
            <a:rPr lang="de-DE" sz="2000" b="0" dirty="0" err="1">
              <a:latin typeface="Calibri Light" panose="020F0302020204030204"/>
            </a:rPr>
            <a:t>the</a:t>
          </a:r>
          <a:r>
            <a:rPr lang="de-DE" sz="2000" b="0" dirty="0">
              <a:latin typeface="Calibri Light" panose="020F0302020204030204"/>
            </a:rPr>
            <a:t> </a:t>
          </a:r>
          <a:r>
            <a:rPr lang="de-DE" sz="2000" b="0" dirty="0" err="1">
              <a:latin typeface="Calibri Light" panose="020F0302020204030204"/>
            </a:rPr>
            <a:t>first</a:t>
          </a:r>
          <a:r>
            <a:rPr lang="de-DE" sz="2000" b="0" dirty="0">
              <a:latin typeface="Calibri Light" panose="020F0302020204030204"/>
            </a:rPr>
            <a:t> </a:t>
          </a:r>
          <a:r>
            <a:rPr lang="de-DE" sz="2000" b="0" dirty="0" err="1">
              <a:latin typeface="Calibri Light" panose="020F0302020204030204"/>
            </a:rPr>
            <a:t>stage</a:t>
          </a:r>
          <a:r>
            <a:rPr lang="de-DE" sz="2000" b="0" dirty="0">
              <a:latin typeface="Calibri Light" panose="020F0302020204030204"/>
            </a:rPr>
            <a:t>.</a:t>
          </a:r>
          <a:r>
            <a:rPr lang="de-DE" sz="2000" b="0" dirty="0"/>
            <a:t> </a:t>
          </a:r>
          <a:endParaRPr lang="de-DE" sz="2000" b="0" dirty="0">
            <a:latin typeface="Calibri Light" panose="020F0302020204030204"/>
          </a:endParaRPr>
        </a:p>
      </dgm:t>
    </dgm:pt>
    <dgm:pt modelId="{172EDF62-0623-40E0-8698-796C3DBF25B5}" type="parTrans" cxnId="{7A5EDAC1-1FE9-4AB5-BA77-4A478FC719B6}">
      <dgm:prSet/>
      <dgm:spPr/>
    </dgm:pt>
    <dgm:pt modelId="{03338497-3340-4695-9E81-9BFE27F9455E}" type="sibTrans" cxnId="{7A5EDAC1-1FE9-4AB5-BA77-4A478FC719B6}">
      <dgm:prSet/>
      <dgm:spPr/>
    </dgm:pt>
    <dgm:pt modelId="{33AF65B9-0888-4F27-BA2B-A1D371C10CD3}">
      <dgm:prSet phldr="0"/>
      <dgm:spPr/>
      <dgm:t>
        <a:bodyPr/>
        <a:lstStyle/>
        <a:p>
          <a:pPr rtl="0"/>
          <a:r>
            <a:rPr lang="de-DE" sz="2000" b="0" dirty="0" err="1">
              <a:latin typeface="Calibri Light" panose="020F0302020204030204"/>
            </a:rPr>
            <a:t>Therefore</a:t>
          </a:r>
          <a:r>
            <a:rPr lang="de-DE" sz="2000" b="0" dirty="0">
              <a:latin typeface="Calibri Light" panose="020F0302020204030204"/>
            </a:rPr>
            <a:t> </a:t>
          </a:r>
          <a:r>
            <a:rPr lang="de-DE" sz="2000" b="0" dirty="0" err="1">
              <a:latin typeface="Calibri Light" panose="020F0302020204030204"/>
            </a:rPr>
            <a:t>if</a:t>
          </a:r>
          <a:r>
            <a:rPr lang="de-DE" sz="2000" b="0" dirty="0">
              <a:latin typeface="Calibri Light" panose="020F0302020204030204"/>
            </a:rPr>
            <a:t> </a:t>
          </a:r>
          <a:r>
            <a:rPr lang="de-DE" sz="2000" b="0" dirty="0" err="1">
              <a:latin typeface="Calibri Light" panose="020F0302020204030204"/>
            </a:rPr>
            <a:t>we</a:t>
          </a:r>
          <a:r>
            <a:rPr lang="de-DE" sz="2000" b="0" dirty="0">
              <a:latin typeface="Calibri Light" panose="020F0302020204030204"/>
            </a:rPr>
            <a:t> </a:t>
          </a:r>
          <a:r>
            <a:rPr lang="de-DE" sz="2000" b="0" dirty="0" err="1">
              <a:latin typeface="Calibri Light" panose="020F0302020204030204"/>
            </a:rPr>
            <a:t>can</a:t>
          </a:r>
          <a:r>
            <a:rPr lang="de-DE" sz="2000" b="0" dirty="0">
              <a:latin typeface="Calibri Light" panose="020F0302020204030204"/>
            </a:rPr>
            <a:t> </a:t>
          </a:r>
          <a:r>
            <a:rPr lang="de-DE" sz="2000" b="0" dirty="0" err="1">
              <a:latin typeface="Calibri Light" panose="020F0302020204030204"/>
            </a:rPr>
            <a:t>determine</a:t>
          </a:r>
          <a:r>
            <a:rPr lang="de-DE" sz="2000" b="0" dirty="0">
              <a:latin typeface="Calibri Light" panose="020F0302020204030204"/>
            </a:rPr>
            <a:t> </a:t>
          </a:r>
          <a:r>
            <a:rPr lang="de-DE" sz="2000" b="0" dirty="0" err="1">
              <a:latin typeface="Calibri Light" panose="020F0302020204030204"/>
            </a:rPr>
            <a:t>if</a:t>
          </a:r>
          <a:r>
            <a:rPr lang="de-DE" sz="2000" b="0" dirty="0">
              <a:latin typeface="Calibri Light" panose="020F0302020204030204"/>
            </a:rPr>
            <a:t> </a:t>
          </a:r>
          <a:r>
            <a:rPr lang="de-DE" sz="2000" b="0" dirty="0" err="1">
              <a:latin typeface="Calibri Light" panose="020F0302020204030204"/>
            </a:rPr>
            <a:t>the</a:t>
          </a:r>
          <a:r>
            <a:rPr lang="de-DE" sz="2000" b="0" dirty="0">
              <a:latin typeface="Calibri Light" panose="020F0302020204030204"/>
            </a:rPr>
            <a:t> </a:t>
          </a:r>
          <a:r>
            <a:rPr lang="de-DE" sz="2000" b="0" dirty="0" err="1">
              <a:latin typeface="Calibri Light" panose="020F0302020204030204"/>
            </a:rPr>
            <a:t>first</a:t>
          </a:r>
          <a:r>
            <a:rPr lang="de-DE" sz="2000" b="0" dirty="0">
              <a:latin typeface="Calibri Light" panose="020F0302020204030204"/>
            </a:rPr>
            <a:t> </a:t>
          </a:r>
          <a:r>
            <a:rPr lang="de-DE" sz="2000" b="0" dirty="0" err="1">
              <a:latin typeface="Calibri Light" panose="020F0302020204030204"/>
            </a:rPr>
            <a:t>stage</a:t>
          </a:r>
          <a:r>
            <a:rPr lang="de-DE" sz="2000" b="0" dirty="0">
              <a:latin typeface="Calibri Light" panose="020F0302020204030204"/>
            </a:rPr>
            <a:t> will </a:t>
          </a:r>
          <a:r>
            <a:rPr lang="de-DE" sz="2000" b="0" dirty="0" err="1">
              <a:latin typeface="Calibri Light" panose="020F0302020204030204"/>
            </a:rPr>
            <a:t>land</a:t>
          </a:r>
          <a:r>
            <a:rPr lang="de-DE" sz="2000" b="0" dirty="0">
              <a:latin typeface="Calibri Light" panose="020F0302020204030204"/>
            </a:rPr>
            <a:t>, </a:t>
          </a:r>
          <a:r>
            <a:rPr lang="de-DE" sz="2000" b="0" dirty="0" err="1">
              <a:latin typeface="Calibri Light" panose="020F0302020204030204"/>
            </a:rPr>
            <a:t>we</a:t>
          </a:r>
          <a:r>
            <a:rPr lang="de-DE" sz="2000" b="0" dirty="0">
              <a:latin typeface="Calibri Light" panose="020F0302020204030204"/>
            </a:rPr>
            <a:t> </a:t>
          </a:r>
          <a:r>
            <a:rPr lang="de-DE" sz="2000" b="0" dirty="0" err="1">
              <a:latin typeface="Calibri Light" panose="020F0302020204030204"/>
            </a:rPr>
            <a:t>can</a:t>
          </a:r>
          <a:r>
            <a:rPr lang="de-DE" sz="2000" b="0" dirty="0">
              <a:latin typeface="Calibri Light" panose="020F0302020204030204"/>
            </a:rPr>
            <a:t> </a:t>
          </a:r>
          <a:r>
            <a:rPr lang="de-DE" sz="2000" b="0" dirty="0" err="1">
              <a:latin typeface="Calibri Light" panose="020F0302020204030204"/>
            </a:rPr>
            <a:t>determine</a:t>
          </a:r>
          <a:r>
            <a:rPr lang="de-DE" sz="2000" b="0" dirty="0">
              <a:latin typeface="Calibri Light" panose="020F0302020204030204"/>
            </a:rPr>
            <a:t> </a:t>
          </a:r>
          <a:r>
            <a:rPr lang="de-DE" sz="2000" b="0" dirty="0" err="1">
              <a:latin typeface="Calibri Light" panose="020F0302020204030204"/>
            </a:rPr>
            <a:t>the</a:t>
          </a:r>
          <a:r>
            <a:rPr lang="de-DE" sz="2000" b="0" dirty="0">
              <a:latin typeface="Calibri Light" panose="020F0302020204030204"/>
            </a:rPr>
            <a:t> </a:t>
          </a:r>
          <a:r>
            <a:rPr lang="de-DE" sz="2000" b="0" dirty="0" err="1">
              <a:latin typeface="Calibri Light" panose="020F0302020204030204"/>
            </a:rPr>
            <a:t>cost</a:t>
          </a:r>
          <a:r>
            <a:rPr lang="de-DE" sz="2000" b="0" dirty="0">
              <a:latin typeface="Calibri Light" panose="020F0302020204030204"/>
            </a:rPr>
            <a:t> </a:t>
          </a:r>
          <a:r>
            <a:rPr lang="de-DE" sz="2000" b="0" dirty="0" err="1">
              <a:latin typeface="Calibri Light" panose="020F0302020204030204"/>
            </a:rPr>
            <a:t>of</a:t>
          </a:r>
          <a:r>
            <a:rPr lang="de-DE" sz="2000" b="0" dirty="0">
              <a:latin typeface="Calibri Light" panose="020F0302020204030204"/>
            </a:rPr>
            <a:t> a launch.</a:t>
          </a:r>
          <a:endParaRPr lang="de-DE" sz="2000" b="0" dirty="0"/>
        </a:p>
      </dgm:t>
    </dgm:pt>
    <dgm:pt modelId="{57C7F642-9C9F-4E97-B282-98BB14902DCE}" type="parTrans" cxnId="{D23F2792-A653-4C3A-BBFE-4633BB5B92B8}">
      <dgm:prSet/>
      <dgm:spPr/>
    </dgm:pt>
    <dgm:pt modelId="{DADDF84D-898B-41FE-AFD5-72B123B820BF}" type="sibTrans" cxnId="{D23F2792-A653-4C3A-BBFE-4633BB5B92B8}">
      <dgm:prSet/>
      <dgm:spPr/>
    </dgm:pt>
    <dgm:pt modelId="{2291968F-035C-47EB-89A5-E4F69C71706C}">
      <dgm:prSet phldr="0" custT="1"/>
      <dgm:spPr/>
      <dgm:t>
        <a:bodyPr/>
        <a:lstStyle/>
        <a:p>
          <a:pPr rtl="0"/>
          <a:r>
            <a:rPr lang="de-DE" sz="2000" dirty="0" err="1">
              <a:latin typeface="Calibri Light" panose="020F0302020204030204"/>
            </a:rPr>
            <a:t>Which</a:t>
          </a:r>
          <a:r>
            <a:rPr lang="de-DE" sz="2000" dirty="0">
              <a:latin typeface="Calibri Light" panose="020F0302020204030204"/>
            </a:rPr>
            <a:t> </a:t>
          </a:r>
          <a:r>
            <a:rPr lang="de-DE" sz="2000" dirty="0" err="1">
              <a:latin typeface="Calibri Light" panose="020F0302020204030204"/>
            </a:rPr>
            <a:t>factors</a:t>
          </a:r>
          <a:r>
            <a:rPr lang="de-DE" sz="2000" dirty="0">
              <a:latin typeface="Calibri Light" panose="020F0302020204030204"/>
            </a:rPr>
            <a:t> </a:t>
          </a:r>
          <a:r>
            <a:rPr lang="de-DE" sz="2000" dirty="0" err="1">
              <a:latin typeface="Calibri Light" panose="020F0302020204030204"/>
            </a:rPr>
            <a:t>impact</a:t>
          </a:r>
          <a:r>
            <a:rPr lang="de-DE" sz="2000" dirty="0">
              <a:latin typeface="Calibri Light" panose="020F0302020204030204"/>
            </a:rPr>
            <a:t> </a:t>
          </a:r>
          <a:r>
            <a:rPr lang="de-DE" sz="2000" dirty="0" err="1">
              <a:latin typeface="Calibri Light" panose="020F0302020204030204"/>
            </a:rPr>
            <a:t>the</a:t>
          </a:r>
          <a:r>
            <a:rPr lang="de-DE" sz="2000" dirty="0">
              <a:latin typeface="Calibri Light" panose="020F0302020204030204"/>
            </a:rPr>
            <a:t> </a:t>
          </a:r>
          <a:r>
            <a:rPr lang="de-DE" sz="2000" dirty="0" err="1">
              <a:latin typeface="Calibri Light" panose="020F0302020204030204"/>
            </a:rPr>
            <a:t>success</a:t>
          </a:r>
          <a:r>
            <a:rPr lang="de-DE" sz="2000" dirty="0">
              <a:latin typeface="Calibri Light" panose="020F0302020204030204"/>
            </a:rPr>
            <a:t> rate </a:t>
          </a:r>
          <a:r>
            <a:rPr lang="de-DE" sz="2000" dirty="0" err="1">
              <a:latin typeface="Calibri Light" panose="020F0302020204030204"/>
            </a:rPr>
            <a:t>of</a:t>
          </a:r>
          <a:r>
            <a:rPr lang="de-DE" sz="2000" dirty="0">
              <a:latin typeface="Calibri Light" panose="020F0302020204030204"/>
            </a:rPr>
            <a:t> </a:t>
          </a:r>
          <a:r>
            <a:rPr lang="de-DE" sz="2000" dirty="0" err="1">
              <a:latin typeface="Calibri Light" panose="020F0302020204030204"/>
            </a:rPr>
            <a:t>first</a:t>
          </a:r>
          <a:r>
            <a:rPr lang="de-DE" sz="2000" dirty="0">
              <a:latin typeface="Calibri Light" panose="020F0302020204030204"/>
            </a:rPr>
            <a:t> </a:t>
          </a:r>
          <a:r>
            <a:rPr lang="de-DE" sz="2000" dirty="0" err="1">
              <a:latin typeface="Calibri Light" panose="020F0302020204030204"/>
            </a:rPr>
            <a:t>stage</a:t>
          </a:r>
          <a:r>
            <a:rPr lang="de-DE" sz="2000" dirty="0">
              <a:latin typeface="Calibri Light" panose="020F0302020204030204"/>
            </a:rPr>
            <a:t> </a:t>
          </a:r>
          <a:r>
            <a:rPr lang="de-DE" sz="2000" dirty="0" err="1">
              <a:latin typeface="Calibri Light" panose="020F0302020204030204"/>
            </a:rPr>
            <a:t>landings</a:t>
          </a:r>
          <a:r>
            <a:rPr lang="de-DE" sz="2000" dirty="0">
              <a:latin typeface="Calibri Light" panose="020F0302020204030204"/>
            </a:rPr>
            <a:t>?</a:t>
          </a:r>
        </a:p>
      </dgm:t>
    </dgm:pt>
    <dgm:pt modelId="{267DE37C-0189-4AD2-B8AC-8EE36298C858}" type="parTrans" cxnId="{66AD7666-50BF-4A35-8868-609F352E1979}">
      <dgm:prSet/>
      <dgm:spPr/>
    </dgm:pt>
    <dgm:pt modelId="{260D62F7-E541-4262-97BD-2D11DE06F67B}" type="sibTrans" cxnId="{66AD7666-50BF-4A35-8868-609F352E1979}">
      <dgm:prSet/>
      <dgm:spPr/>
    </dgm:pt>
    <dgm:pt modelId="{8E074A80-981B-4421-BF29-E52296A82741}">
      <dgm:prSet phldr="0"/>
      <dgm:spPr/>
      <dgm:t>
        <a:bodyPr/>
        <a:lstStyle/>
        <a:p>
          <a:pPr rtl="0"/>
          <a:r>
            <a:rPr lang="de-DE" sz="2000" dirty="0">
              <a:latin typeface="Calibri Light" panose="020F0302020204030204"/>
            </a:rPr>
            <a:t>Can </a:t>
          </a:r>
          <a:r>
            <a:rPr lang="de-DE" sz="2000" dirty="0" err="1">
              <a:latin typeface="Calibri Light" panose="020F0302020204030204"/>
            </a:rPr>
            <a:t>we</a:t>
          </a:r>
          <a:r>
            <a:rPr lang="de-DE" sz="2000" dirty="0">
              <a:latin typeface="Calibri Light" panose="020F0302020204030204"/>
            </a:rPr>
            <a:t> </a:t>
          </a:r>
          <a:r>
            <a:rPr lang="de-DE" sz="2000" dirty="0" err="1">
              <a:latin typeface="Calibri Light" panose="020F0302020204030204"/>
            </a:rPr>
            <a:t>build</a:t>
          </a:r>
          <a:r>
            <a:rPr lang="de-DE" sz="2000" dirty="0">
              <a:latin typeface="Calibri Light" panose="020F0302020204030204"/>
            </a:rPr>
            <a:t> a </a:t>
          </a:r>
          <a:r>
            <a:rPr lang="de-DE" sz="2000" dirty="0" err="1">
              <a:latin typeface="Calibri Light" panose="020F0302020204030204"/>
            </a:rPr>
            <a:t>model</a:t>
          </a:r>
          <a:r>
            <a:rPr lang="de-DE" sz="2000" dirty="0">
              <a:latin typeface="Calibri Light" panose="020F0302020204030204"/>
            </a:rPr>
            <a:t> </a:t>
          </a:r>
          <a:r>
            <a:rPr lang="de-DE" sz="2000" dirty="0" err="1">
              <a:latin typeface="Calibri Light" panose="020F0302020204030204"/>
            </a:rPr>
            <a:t>that</a:t>
          </a:r>
          <a:r>
            <a:rPr lang="de-DE" sz="2000" dirty="0">
              <a:latin typeface="Calibri Light" panose="020F0302020204030204"/>
            </a:rPr>
            <a:t> </a:t>
          </a:r>
          <a:r>
            <a:rPr lang="de-DE" sz="2000" dirty="0" err="1">
              <a:latin typeface="Calibri Light" panose="020F0302020204030204"/>
            </a:rPr>
            <a:t>accurately</a:t>
          </a:r>
          <a:r>
            <a:rPr lang="de-DE" sz="2000" dirty="0">
              <a:latin typeface="Calibri Light" panose="020F0302020204030204"/>
            </a:rPr>
            <a:t> </a:t>
          </a:r>
          <a:r>
            <a:rPr lang="de-DE" sz="2000" dirty="0" err="1">
              <a:latin typeface="Calibri Light" panose="020F0302020204030204"/>
            </a:rPr>
            <a:t>predicts</a:t>
          </a:r>
          <a:r>
            <a:rPr lang="de-DE" sz="2000" dirty="0">
              <a:latin typeface="Calibri Light" panose="020F0302020204030204"/>
            </a:rPr>
            <a:t> </a:t>
          </a:r>
          <a:r>
            <a:rPr lang="de-DE" sz="2000" dirty="0" err="1">
              <a:latin typeface="Calibri Light" panose="020F0302020204030204"/>
            </a:rPr>
            <a:t>the</a:t>
          </a:r>
          <a:r>
            <a:rPr lang="de-DE" sz="2000" dirty="0">
              <a:latin typeface="Calibri Light" panose="020F0302020204030204"/>
            </a:rPr>
            <a:t> </a:t>
          </a:r>
          <a:r>
            <a:rPr lang="de-DE" sz="2000" dirty="0" err="1">
              <a:latin typeface="Calibri Light" panose="020F0302020204030204"/>
            </a:rPr>
            <a:t>first</a:t>
          </a:r>
          <a:r>
            <a:rPr lang="de-DE" sz="2000" dirty="0">
              <a:latin typeface="Calibri Light" panose="020F0302020204030204"/>
            </a:rPr>
            <a:t> </a:t>
          </a:r>
          <a:r>
            <a:rPr lang="de-DE" sz="2000" dirty="0" err="1">
              <a:latin typeface="Calibri Light" panose="020F0302020204030204"/>
            </a:rPr>
            <a:t>stage</a:t>
          </a:r>
          <a:r>
            <a:rPr lang="de-DE" sz="2000" dirty="0">
              <a:latin typeface="Calibri Light" panose="020F0302020204030204"/>
            </a:rPr>
            <a:t> landing outcome?</a:t>
          </a:r>
        </a:p>
      </dgm:t>
    </dgm:pt>
    <dgm:pt modelId="{76E8C052-AC23-4001-904E-141B6BE2235D}" type="parTrans" cxnId="{CE91B659-4316-4FD8-9860-98BBC12331A0}">
      <dgm:prSet/>
      <dgm:spPr/>
    </dgm:pt>
    <dgm:pt modelId="{E6F29626-71BD-4711-B0C1-0D5036C1CAD8}" type="sibTrans" cxnId="{CE91B659-4316-4FD8-9860-98BBC12331A0}">
      <dgm:prSet/>
      <dgm:spPr/>
    </dgm:pt>
    <dgm:pt modelId="{BC71C699-D0E2-423A-BB36-7109233C33EB}" type="pres">
      <dgm:prSet presAssocID="{90DC00F3-7BF1-451F-996C-BBEE1A988498}" presName="linear" presStyleCnt="0">
        <dgm:presLayoutVars>
          <dgm:dir/>
          <dgm:animLvl val="lvl"/>
          <dgm:resizeHandles val="exact"/>
        </dgm:presLayoutVars>
      </dgm:prSet>
      <dgm:spPr/>
    </dgm:pt>
    <dgm:pt modelId="{FC588DC5-E0A2-433E-8600-FD49E4947B89}" type="pres">
      <dgm:prSet presAssocID="{776E19EB-C25A-4438-8FB5-1C157328505A}" presName="parentLin" presStyleCnt="0"/>
      <dgm:spPr/>
    </dgm:pt>
    <dgm:pt modelId="{3CF56BB5-9CB6-48B2-8A24-8D0D1C14CC54}" type="pres">
      <dgm:prSet presAssocID="{776E19EB-C25A-4438-8FB5-1C157328505A}" presName="parentLeftMargin" presStyleLbl="node1" presStyleIdx="0" presStyleCnt="2"/>
      <dgm:spPr/>
    </dgm:pt>
    <dgm:pt modelId="{CD713910-1D20-432D-B0EF-2A7F4A572A47}" type="pres">
      <dgm:prSet presAssocID="{776E19EB-C25A-4438-8FB5-1C157328505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F626FCC-25F2-4A0B-8DFF-F820ECC2F87C}" type="pres">
      <dgm:prSet presAssocID="{776E19EB-C25A-4438-8FB5-1C157328505A}" presName="negativeSpace" presStyleCnt="0"/>
      <dgm:spPr/>
    </dgm:pt>
    <dgm:pt modelId="{F9F9D73B-AED0-4A8E-82B8-AF3EE858D21A}" type="pres">
      <dgm:prSet presAssocID="{776E19EB-C25A-4438-8FB5-1C157328505A}" presName="childText" presStyleLbl="conFgAcc1" presStyleIdx="0" presStyleCnt="2">
        <dgm:presLayoutVars>
          <dgm:bulletEnabled val="1"/>
        </dgm:presLayoutVars>
      </dgm:prSet>
      <dgm:spPr/>
    </dgm:pt>
    <dgm:pt modelId="{767A8EF5-6E93-45AF-BDFE-78A1A08367DF}" type="pres">
      <dgm:prSet presAssocID="{4CE9ED6E-5BA2-493A-B750-DEA663955796}" presName="spaceBetweenRectangles" presStyleCnt="0"/>
      <dgm:spPr/>
    </dgm:pt>
    <dgm:pt modelId="{C331D930-D512-4428-AC3D-1C6F73929DC0}" type="pres">
      <dgm:prSet presAssocID="{80A22239-2479-49C2-8B60-A7B760728E4F}" presName="parentLin" presStyleCnt="0"/>
      <dgm:spPr/>
    </dgm:pt>
    <dgm:pt modelId="{AA741162-06A2-45D6-9EA3-16D3D885477F}" type="pres">
      <dgm:prSet presAssocID="{80A22239-2479-49C2-8B60-A7B760728E4F}" presName="parentLeftMargin" presStyleLbl="node1" presStyleIdx="0" presStyleCnt="2"/>
      <dgm:spPr/>
    </dgm:pt>
    <dgm:pt modelId="{97A59982-9ADB-4661-B389-5B6B1EEE818C}" type="pres">
      <dgm:prSet presAssocID="{80A22239-2479-49C2-8B60-A7B760728E4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80ADA56-7585-4959-ACA7-B6663D7DFC3C}" type="pres">
      <dgm:prSet presAssocID="{80A22239-2479-49C2-8B60-A7B760728E4F}" presName="negativeSpace" presStyleCnt="0"/>
      <dgm:spPr/>
    </dgm:pt>
    <dgm:pt modelId="{D4A9FCBF-4017-486A-94DB-A9A91BA00652}" type="pres">
      <dgm:prSet presAssocID="{80A22239-2479-49C2-8B60-A7B760728E4F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0557020B-90FC-469C-8867-ECAC3BE2B8B8}" srcId="{90DC00F3-7BF1-451F-996C-BBEE1A988498}" destId="{80A22239-2479-49C2-8B60-A7B760728E4F}" srcOrd="1" destOrd="0" parTransId="{ED206E33-5057-4029-A4A1-5973522FD8C2}" sibTransId="{958A9C8A-09EF-4C9A-BD3F-B2BEF35CD69D}"/>
    <dgm:cxn modelId="{B59D281F-B2B7-47DF-8A03-E4097BD360CE}" type="presOf" srcId="{776E19EB-C25A-4438-8FB5-1C157328505A}" destId="{3CF56BB5-9CB6-48B2-8A24-8D0D1C14CC54}" srcOrd="0" destOrd="0" presId="urn:microsoft.com/office/officeart/2005/8/layout/list1"/>
    <dgm:cxn modelId="{3CB92528-F4F1-40B8-85E5-1A602F583C14}" type="presOf" srcId="{80A22239-2479-49C2-8B60-A7B760728E4F}" destId="{97A59982-9ADB-4661-B389-5B6B1EEE818C}" srcOrd="1" destOrd="0" presId="urn:microsoft.com/office/officeart/2005/8/layout/list1"/>
    <dgm:cxn modelId="{0D514A62-F67B-44ED-A9E6-A15641307D8C}" type="presOf" srcId="{33AF65B9-0888-4F27-BA2B-A1D371C10CD3}" destId="{F9F9D73B-AED0-4A8E-82B8-AF3EE858D21A}" srcOrd="0" destOrd="2" presId="urn:microsoft.com/office/officeart/2005/8/layout/list1"/>
    <dgm:cxn modelId="{3EE3D445-5BC0-4E50-930B-C1FB4DF61808}" srcId="{776E19EB-C25A-4438-8FB5-1C157328505A}" destId="{2BEC350B-124D-4C33-BA09-2B7F6AC646C3}" srcOrd="3" destOrd="0" parTransId="{C2A0B7AD-DA7A-47B7-8A41-BAA5879A1192}" sibTransId="{B8113421-1005-44DF-B4EF-9ED77B2CDF16}"/>
    <dgm:cxn modelId="{66AD7666-50BF-4A35-8868-609F352E1979}" srcId="{80A22239-2479-49C2-8B60-A7B760728E4F}" destId="{2291968F-035C-47EB-89A5-E4F69C71706C}" srcOrd="0" destOrd="0" parTransId="{267DE37C-0189-4AD2-B8AC-8EE36298C858}" sibTransId="{260D62F7-E541-4262-97BD-2D11DE06F67B}"/>
    <dgm:cxn modelId="{23C74A58-A431-48F3-B754-1E8D6EB885AA}" srcId="{90DC00F3-7BF1-451F-996C-BBEE1A988498}" destId="{776E19EB-C25A-4438-8FB5-1C157328505A}" srcOrd="0" destOrd="0" parTransId="{0381B639-D4AF-4580-AA5A-D1BDE8D68EB5}" sibTransId="{4CE9ED6E-5BA2-493A-B750-DEA663955796}"/>
    <dgm:cxn modelId="{CE91B659-4316-4FD8-9860-98BBC12331A0}" srcId="{80A22239-2479-49C2-8B60-A7B760728E4F}" destId="{8E074A80-981B-4421-BF29-E52296A82741}" srcOrd="1" destOrd="0" parTransId="{76E8C052-AC23-4001-904E-141B6BE2235D}" sibTransId="{E6F29626-71BD-4711-B0C1-0D5036C1CAD8}"/>
    <dgm:cxn modelId="{70828C7B-62C9-4C5B-8F1E-BE2727528F79}" type="presOf" srcId="{80A22239-2479-49C2-8B60-A7B760728E4F}" destId="{AA741162-06A2-45D6-9EA3-16D3D885477F}" srcOrd="0" destOrd="0" presId="urn:microsoft.com/office/officeart/2005/8/layout/list1"/>
    <dgm:cxn modelId="{D23F2792-A653-4C3A-BBFE-4633BB5B92B8}" srcId="{776E19EB-C25A-4438-8FB5-1C157328505A}" destId="{33AF65B9-0888-4F27-BA2B-A1D371C10CD3}" srcOrd="2" destOrd="0" parTransId="{57C7F642-9C9F-4E97-B282-98BB14902DCE}" sibTransId="{DADDF84D-898B-41FE-AFD5-72B123B820BF}"/>
    <dgm:cxn modelId="{A93FB89E-6440-4B66-8EE9-459C54A65128}" type="presOf" srcId="{2291968F-035C-47EB-89A5-E4F69C71706C}" destId="{D4A9FCBF-4017-486A-94DB-A9A91BA00652}" srcOrd="0" destOrd="0" presId="urn:microsoft.com/office/officeart/2005/8/layout/list1"/>
    <dgm:cxn modelId="{9CB859AD-338A-4205-8E43-F4D20ED4E0EB}" type="presOf" srcId="{2BEC350B-124D-4C33-BA09-2B7F6AC646C3}" destId="{F9F9D73B-AED0-4A8E-82B8-AF3EE858D21A}" srcOrd="0" destOrd="3" presId="urn:microsoft.com/office/officeart/2005/8/layout/list1"/>
    <dgm:cxn modelId="{802117B1-55F8-40BE-A250-6B971139F869}" srcId="{776E19EB-C25A-4438-8FB5-1C157328505A}" destId="{9E488DE9-62AD-4AAD-9ED5-166CA3841C1C}" srcOrd="0" destOrd="0" parTransId="{9E845613-2EFC-45DD-9FDF-4B88B9258D87}" sibTransId="{BF1E7622-DD26-4431-81F9-CEEC554ED94C}"/>
    <dgm:cxn modelId="{D2D179B1-E896-4271-A44A-6A70664E352C}" type="presOf" srcId="{776E19EB-C25A-4438-8FB5-1C157328505A}" destId="{CD713910-1D20-432D-B0EF-2A7F4A572A47}" srcOrd="1" destOrd="0" presId="urn:microsoft.com/office/officeart/2005/8/layout/list1"/>
    <dgm:cxn modelId="{7A5EDAC1-1FE9-4AB5-BA77-4A478FC719B6}" srcId="{776E19EB-C25A-4438-8FB5-1C157328505A}" destId="{C06A5572-EE3E-4013-92B6-0C4C0F495402}" srcOrd="1" destOrd="0" parTransId="{172EDF62-0623-40E0-8698-796C3DBF25B5}" sibTransId="{03338497-3340-4695-9E81-9BFE27F9455E}"/>
    <dgm:cxn modelId="{205621CA-812B-49DB-AD2E-3A5729293115}" type="presOf" srcId="{90DC00F3-7BF1-451F-996C-BBEE1A988498}" destId="{BC71C699-D0E2-423A-BB36-7109233C33EB}" srcOrd="0" destOrd="0" presId="urn:microsoft.com/office/officeart/2005/8/layout/list1"/>
    <dgm:cxn modelId="{0469E3CA-00C6-436A-8B58-3CACC7FFD386}" type="presOf" srcId="{9E488DE9-62AD-4AAD-9ED5-166CA3841C1C}" destId="{F9F9D73B-AED0-4A8E-82B8-AF3EE858D21A}" srcOrd="0" destOrd="0" presId="urn:microsoft.com/office/officeart/2005/8/layout/list1"/>
    <dgm:cxn modelId="{6F68B5EF-B001-4631-A856-47611B290BBC}" type="presOf" srcId="{8E074A80-981B-4421-BF29-E52296A82741}" destId="{D4A9FCBF-4017-486A-94DB-A9A91BA00652}" srcOrd="0" destOrd="1" presId="urn:microsoft.com/office/officeart/2005/8/layout/list1"/>
    <dgm:cxn modelId="{33F187F1-43C9-419B-90CD-2371C327C87D}" type="presOf" srcId="{C06A5572-EE3E-4013-92B6-0C4C0F495402}" destId="{F9F9D73B-AED0-4A8E-82B8-AF3EE858D21A}" srcOrd="0" destOrd="1" presId="urn:microsoft.com/office/officeart/2005/8/layout/list1"/>
    <dgm:cxn modelId="{42FFB5EA-1389-49ED-BD4D-DFACB178BED5}" type="presParOf" srcId="{BC71C699-D0E2-423A-BB36-7109233C33EB}" destId="{FC588DC5-E0A2-433E-8600-FD49E4947B89}" srcOrd="0" destOrd="0" presId="urn:microsoft.com/office/officeart/2005/8/layout/list1"/>
    <dgm:cxn modelId="{787CB1ED-9E28-4551-A926-B981CA09B295}" type="presParOf" srcId="{FC588DC5-E0A2-433E-8600-FD49E4947B89}" destId="{3CF56BB5-9CB6-48B2-8A24-8D0D1C14CC54}" srcOrd="0" destOrd="0" presId="urn:microsoft.com/office/officeart/2005/8/layout/list1"/>
    <dgm:cxn modelId="{E902FF59-5827-4760-A62C-0453624B19C0}" type="presParOf" srcId="{FC588DC5-E0A2-433E-8600-FD49E4947B89}" destId="{CD713910-1D20-432D-B0EF-2A7F4A572A47}" srcOrd="1" destOrd="0" presId="urn:microsoft.com/office/officeart/2005/8/layout/list1"/>
    <dgm:cxn modelId="{21B4C2A7-7603-4B7F-ABEE-D95DD728AA6B}" type="presParOf" srcId="{BC71C699-D0E2-423A-BB36-7109233C33EB}" destId="{4F626FCC-25F2-4A0B-8DFF-F820ECC2F87C}" srcOrd="1" destOrd="0" presId="urn:microsoft.com/office/officeart/2005/8/layout/list1"/>
    <dgm:cxn modelId="{23450E47-31CE-4C2D-99D9-2C2DD22301E5}" type="presParOf" srcId="{BC71C699-D0E2-423A-BB36-7109233C33EB}" destId="{F9F9D73B-AED0-4A8E-82B8-AF3EE858D21A}" srcOrd="2" destOrd="0" presId="urn:microsoft.com/office/officeart/2005/8/layout/list1"/>
    <dgm:cxn modelId="{18481498-9626-45BB-AC19-2E4347776934}" type="presParOf" srcId="{BC71C699-D0E2-423A-BB36-7109233C33EB}" destId="{767A8EF5-6E93-45AF-BDFE-78A1A08367DF}" srcOrd="3" destOrd="0" presId="urn:microsoft.com/office/officeart/2005/8/layout/list1"/>
    <dgm:cxn modelId="{65D1A5DC-933A-46DE-B3CB-BFD238C75F50}" type="presParOf" srcId="{BC71C699-D0E2-423A-BB36-7109233C33EB}" destId="{C331D930-D512-4428-AC3D-1C6F73929DC0}" srcOrd="4" destOrd="0" presId="urn:microsoft.com/office/officeart/2005/8/layout/list1"/>
    <dgm:cxn modelId="{D420F349-047A-4B48-8D3E-B5183172C5B7}" type="presParOf" srcId="{C331D930-D512-4428-AC3D-1C6F73929DC0}" destId="{AA741162-06A2-45D6-9EA3-16D3D885477F}" srcOrd="0" destOrd="0" presId="urn:microsoft.com/office/officeart/2005/8/layout/list1"/>
    <dgm:cxn modelId="{E7451FC0-E70E-4391-86F8-54F9E94DCA1D}" type="presParOf" srcId="{C331D930-D512-4428-AC3D-1C6F73929DC0}" destId="{97A59982-9ADB-4661-B389-5B6B1EEE818C}" srcOrd="1" destOrd="0" presId="urn:microsoft.com/office/officeart/2005/8/layout/list1"/>
    <dgm:cxn modelId="{3F817F94-06F5-4608-9108-7B77B110337C}" type="presParOf" srcId="{BC71C699-D0E2-423A-BB36-7109233C33EB}" destId="{A80ADA56-7585-4959-ACA7-B6663D7DFC3C}" srcOrd="5" destOrd="0" presId="urn:microsoft.com/office/officeart/2005/8/layout/list1"/>
    <dgm:cxn modelId="{B4027A54-30D5-40DB-8939-469F347015A6}" type="presParOf" srcId="{BC71C699-D0E2-423A-BB36-7109233C33EB}" destId="{D4A9FCBF-4017-486A-94DB-A9A91BA00652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3FF495-EBCB-477A-8493-DF19DADE5F06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CA5ABE9-BCE9-4EC4-8F0B-B009B223D2B9}">
      <dgm:prSet phldrT="[Text]" phldr="0"/>
      <dgm:spPr/>
      <dgm:t>
        <a:bodyPr/>
        <a:lstStyle/>
        <a:p>
          <a:pPr rtl="0"/>
          <a:r>
            <a:rPr lang="de-DE" dirty="0">
              <a:latin typeface="Calibri Light" panose="020F0302020204030204"/>
            </a:rPr>
            <a:t>GET </a:t>
          </a:r>
          <a:r>
            <a:rPr lang="de-DE" dirty="0" err="1">
              <a:latin typeface="Calibri Light" panose="020F0302020204030204"/>
            </a:rPr>
            <a:t>request</a:t>
          </a:r>
          <a:r>
            <a:rPr lang="de-DE" dirty="0">
              <a:latin typeface="Calibri Light" panose="020F0302020204030204"/>
            </a:rPr>
            <a:t> </a:t>
          </a:r>
          <a:r>
            <a:rPr lang="de-DE" dirty="0" err="1">
              <a:latin typeface="Calibri Light" panose="020F0302020204030204"/>
            </a:rPr>
            <a:t>to</a:t>
          </a:r>
          <a:r>
            <a:rPr lang="de-DE" dirty="0">
              <a:latin typeface="Calibri Light" panose="020F0302020204030204"/>
            </a:rPr>
            <a:t> SpaceX API</a:t>
          </a:r>
          <a:endParaRPr lang="de-DE" dirty="0"/>
        </a:p>
      </dgm:t>
    </dgm:pt>
    <dgm:pt modelId="{40237E86-FAFF-43F0-A5D3-1E9C15F3FFCD}" type="parTrans" cxnId="{55FD8853-B2ED-44BC-8276-BBB3292DB921}">
      <dgm:prSet/>
      <dgm:spPr/>
      <dgm:t>
        <a:bodyPr/>
        <a:lstStyle/>
        <a:p>
          <a:endParaRPr lang="de-DE"/>
        </a:p>
      </dgm:t>
    </dgm:pt>
    <dgm:pt modelId="{060C0070-60AA-462F-8CF1-43FF8BDB5A62}" type="sibTrans" cxnId="{55FD8853-B2ED-44BC-8276-BBB3292DB921}">
      <dgm:prSet/>
      <dgm:spPr/>
      <dgm:t>
        <a:bodyPr/>
        <a:lstStyle/>
        <a:p>
          <a:endParaRPr lang="de-DE"/>
        </a:p>
      </dgm:t>
    </dgm:pt>
    <dgm:pt modelId="{547F3F5C-21B4-4405-B0F5-C9F59F699196}">
      <dgm:prSet phldrT="[Text]" phldr="0"/>
      <dgm:spPr/>
      <dgm:t>
        <a:bodyPr/>
        <a:lstStyle/>
        <a:p>
          <a:pPr rtl="0"/>
          <a:r>
            <a:rPr lang="de-DE" dirty="0" err="1">
              <a:latin typeface="Calibri Light" panose="020F0302020204030204"/>
            </a:rPr>
            <a:t>Decode</a:t>
          </a:r>
          <a:r>
            <a:rPr lang="de-DE" dirty="0">
              <a:latin typeface="Calibri Light" panose="020F0302020204030204"/>
            </a:rPr>
            <a:t> and parse SpaceX launch data</a:t>
          </a:r>
        </a:p>
      </dgm:t>
    </dgm:pt>
    <dgm:pt modelId="{1AEBFD90-B5D2-4F32-B98F-DB26B20BA6F7}" type="parTrans" cxnId="{76D4D141-A89B-4FF4-B172-7D8D318FB554}">
      <dgm:prSet/>
      <dgm:spPr/>
      <dgm:t>
        <a:bodyPr/>
        <a:lstStyle/>
        <a:p>
          <a:endParaRPr lang="de-DE"/>
        </a:p>
      </dgm:t>
    </dgm:pt>
    <dgm:pt modelId="{EFE59135-D3CB-489C-BB4E-9BBD98580B55}" type="sibTrans" cxnId="{76D4D141-A89B-4FF4-B172-7D8D318FB554}">
      <dgm:prSet/>
      <dgm:spPr/>
      <dgm:t>
        <a:bodyPr/>
        <a:lstStyle/>
        <a:p>
          <a:endParaRPr lang="de-DE"/>
        </a:p>
      </dgm:t>
    </dgm:pt>
    <dgm:pt modelId="{772873CD-4CDE-4C51-8194-E7937DA74C1D}">
      <dgm:prSet phldrT="[Text]" phldr="0"/>
      <dgm:spPr/>
      <dgm:t>
        <a:bodyPr/>
        <a:lstStyle/>
        <a:p>
          <a:pPr rtl="0"/>
          <a:r>
            <a:rPr lang="de-DE" dirty="0">
              <a:latin typeface="Calibri Light" panose="020F0302020204030204"/>
            </a:rPr>
            <a:t>Filter </a:t>
          </a:r>
          <a:r>
            <a:rPr lang="de-DE" dirty="0" err="1">
              <a:latin typeface="Calibri Light" panose="020F0302020204030204"/>
            </a:rPr>
            <a:t>dataframe</a:t>
          </a:r>
          <a:r>
            <a:rPr lang="de-DE" dirty="0">
              <a:latin typeface="Calibri Light" panose="020F0302020204030204"/>
            </a:rPr>
            <a:t> </a:t>
          </a:r>
          <a:r>
            <a:rPr lang="de-DE" dirty="0" err="1">
              <a:latin typeface="Calibri Light" panose="020F0302020204030204"/>
            </a:rPr>
            <a:t>to</a:t>
          </a:r>
          <a:r>
            <a:rPr lang="de-DE" dirty="0">
              <a:latin typeface="Calibri Light" panose="020F0302020204030204"/>
            </a:rPr>
            <a:t> </a:t>
          </a:r>
          <a:r>
            <a:rPr lang="de-DE" dirty="0" err="1">
              <a:latin typeface="Calibri Light" panose="020F0302020204030204"/>
            </a:rPr>
            <a:t>only</a:t>
          </a:r>
          <a:r>
            <a:rPr lang="de-DE" dirty="0">
              <a:latin typeface="Calibri Light" panose="020F0302020204030204"/>
            </a:rPr>
            <a:t> </a:t>
          </a:r>
          <a:r>
            <a:rPr lang="de-DE" dirty="0" err="1">
              <a:latin typeface="Calibri Light" panose="020F0302020204030204"/>
            </a:rPr>
            <a:t>include</a:t>
          </a:r>
          <a:r>
            <a:rPr lang="de-DE" dirty="0">
              <a:latin typeface="Calibri Light" panose="020F0302020204030204"/>
            </a:rPr>
            <a:t> Falcon 9 </a:t>
          </a:r>
          <a:r>
            <a:rPr lang="de-DE" dirty="0" err="1">
              <a:latin typeface="Calibri Light" panose="020F0302020204030204"/>
            </a:rPr>
            <a:t>launches</a:t>
          </a:r>
          <a:endParaRPr lang="de-DE" dirty="0" err="1"/>
        </a:p>
      </dgm:t>
    </dgm:pt>
    <dgm:pt modelId="{840299E6-EE13-4FCF-9DAC-0B36A581218A}" type="parTrans" cxnId="{95D3AA6D-6E8F-4CA0-92FF-409AF5C0DF94}">
      <dgm:prSet/>
      <dgm:spPr/>
      <dgm:t>
        <a:bodyPr/>
        <a:lstStyle/>
        <a:p>
          <a:endParaRPr lang="de-DE"/>
        </a:p>
      </dgm:t>
    </dgm:pt>
    <dgm:pt modelId="{C3482981-C9F6-4486-B125-1C4D6A457918}" type="sibTrans" cxnId="{95D3AA6D-6E8F-4CA0-92FF-409AF5C0DF94}">
      <dgm:prSet/>
      <dgm:spPr/>
      <dgm:t>
        <a:bodyPr/>
        <a:lstStyle/>
        <a:p>
          <a:endParaRPr lang="de-DE"/>
        </a:p>
      </dgm:t>
    </dgm:pt>
    <dgm:pt modelId="{91ED3FCF-F135-4348-BE2E-9F559D6FFD8E}">
      <dgm:prSet phldrT="[Text]" phldr="0"/>
      <dgm:spPr/>
      <dgm:t>
        <a:bodyPr/>
        <a:lstStyle/>
        <a:p>
          <a:pPr rtl="0"/>
          <a:r>
            <a:rPr lang="de-DE" dirty="0" err="1">
              <a:latin typeface="Calibri Light" panose="020F0302020204030204"/>
            </a:rPr>
            <a:t>Replace</a:t>
          </a:r>
          <a:r>
            <a:rPr lang="de-DE" dirty="0">
              <a:latin typeface="Calibri Light" panose="020F0302020204030204"/>
            </a:rPr>
            <a:t> </a:t>
          </a:r>
          <a:r>
            <a:rPr lang="de-DE" dirty="0" err="1">
              <a:latin typeface="Calibri Light" panose="020F0302020204030204"/>
            </a:rPr>
            <a:t>missing</a:t>
          </a:r>
          <a:r>
            <a:rPr lang="de-DE" dirty="0">
              <a:latin typeface="Calibri Light" panose="020F0302020204030204"/>
            </a:rPr>
            <a:t> </a:t>
          </a:r>
          <a:r>
            <a:rPr lang="de-DE" dirty="0" err="1">
              <a:latin typeface="Calibri Light" panose="020F0302020204030204"/>
            </a:rPr>
            <a:t>values</a:t>
          </a:r>
          <a:r>
            <a:rPr lang="de-DE" dirty="0">
              <a:latin typeface="Calibri Light" panose="020F0302020204030204"/>
            </a:rPr>
            <a:t> in </a:t>
          </a:r>
          <a:r>
            <a:rPr lang="de-DE" dirty="0" err="1">
              <a:latin typeface="Calibri Light" panose="020F0302020204030204"/>
            </a:rPr>
            <a:t>PayloadMass</a:t>
          </a:r>
          <a:r>
            <a:rPr lang="de-DE" dirty="0">
              <a:latin typeface="Calibri Light" panose="020F0302020204030204"/>
            </a:rPr>
            <a:t> </a:t>
          </a:r>
          <a:r>
            <a:rPr lang="de-DE" dirty="0" err="1">
              <a:latin typeface="Calibri Light" panose="020F0302020204030204"/>
            </a:rPr>
            <a:t>column</a:t>
          </a:r>
          <a:r>
            <a:rPr lang="de-DE" dirty="0">
              <a:latin typeface="Calibri Light" panose="020F0302020204030204"/>
            </a:rPr>
            <a:t> </a:t>
          </a:r>
          <a:r>
            <a:rPr lang="de-DE" dirty="0" err="1">
              <a:latin typeface="Calibri Light" panose="020F0302020204030204"/>
            </a:rPr>
            <a:t>with</a:t>
          </a:r>
          <a:r>
            <a:rPr lang="de-DE" dirty="0">
              <a:latin typeface="Calibri Light" panose="020F0302020204030204"/>
            </a:rPr>
            <a:t> </a:t>
          </a:r>
          <a:r>
            <a:rPr lang="de-DE" dirty="0" err="1">
              <a:latin typeface="Calibri Light" panose="020F0302020204030204"/>
            </a:rPr>
            <a:t>the</a:t>
          </a:r>
          <a:r>
            <a:rPr lang="de-DE" dirty="0">
              <a:latin typeface="Calibri Light" panose="020F0302020204030204"/>
            </a:rPr>
            <a:t> </a:t>
          </a:r>
          <a:r>
            <a:rPr lang="de-DE" dirty="0" err="1">
              <a:latin typeface="Calibri Light" panose="020F0302020204030204"/>
            </a:rPr>
            <a:t>mean</a:t>
          </a:r>
          <a:endParaRPr lang="de-DE" dirty="0" err="1"/>
        </a:p>
      </dgm:t>
    </dgm:pt>
    <dgm:pt modelId="{91D5E5A5-5E1C-4E60-A2D9-74E101AEADCD}" type="parTrans" cxnId="{912451E6-5375-4264-882E-FF6A8D6AE538}">
      <dgm:prSet/>
      <dgm:spPr/>
      <dgm:t>
        <a:bodyPr/>
        <a:lstStyle/>
        <a:p>
          <a:endParaRPr lang="de-DE"/>
        </a:p>
      </dgm:t>
    </dgm:pt>
    <dgm:pt modelId="{C224DAFF-363F-4D6B-A8F6-F99685940142}" type="sibTrans" cxnId="{912451E6-5375-4264-882E-FF6A8D6AE538}">
      <dgm:prSet/>
      <dgm:spPr/>
      <dgm:t>
        <a:bodyPr/>
        <a:lstStyle/>
        <a:p>
          <a:endParaRPr lang="de-DE"/>
        </a:p>
      </dgm:t>
    </dgm:pt>
    <dgm:pt modelId="{71B5B2E2-CF68-447E-926A-4CFBBFA1A34B}">
      <dgm:prSet phldr="0"/>
      <dgm:spPr/>
      <dgm:t>
        <a:bodyPr/>
        <a:lstStyle/>
        <a:p>
          <a:pPr rtl="0"/>
          <a:r>
            <a:rPr lang="de-DE" dirty="0" err="1">
              <a:latin typeface="Calibri Light" panose="020F0302020204030204"/>
            </a:rPr>
            <a:t>Convert</a:t>
          </a:r>
          <a:r>
            <a:rPr lang="de-DE" dirty="0">
              <a:latin typeface="Calibri Light" panose="020F0302020204030204"/>
            </a:rPr>
            <a:t> data to a dataframe </a:t>
          </a:r>
          <a:endParaRPr lang="de-DE" dirty="0"/>
        </a:p>
      </dgm:t>
    </dgm:pt>
    <dgm:pt modelId="{F28C938F-2738-4334-AC7F-60950D19633E}" type="parTrans" cxnId="{4181702A-3FC3-46F4-89D9-D415AC028F44}">
      <dgm:prSet/>
      <dgm:spPr/>
    </dgm:pt>
    <dgm:pt modelId="{EB501BC4-407B-4DAF-8B4C-2F2A4F8FD524}" type="sibTrans" cxnId="{4181702A-3FC3-46F4-89D9-D415AC028F44}">
      <dgm:prSet/>
      <dgm:spPr/>
      <dgm:t>
        <a:bodyPr/>
        <a:lstStyle/>
        <a:p>
          <a:endParaRPr lang="de-DE"/>
        </a:p>
      </dgm:t>
    </dgm:pt>
    <dgm:pt modelId="{C20AED5C-6C79-4CD3-B585-1BEB86C704FF}" type="pres">
      <dgm:prSet presAssocID="{7A3FF495-EBCB-477A-8493-DF19DADE5F06}" presName="Name0" presStyleCnt="0">
        <dgm:presLayoutVars>
          <dgm:dir/>
          <dgm:resizeHandles val="exact"/>
        </dgm:presLayoutVars>
      </dgm:prSet>
      <dgm:spPr/>
    </dgm:pt>
    <dgm:pt modelId="{5D8EA1E3-A486-4726-87D2-7A136C5C51C8}" type="pres">
      <dgm:prSet presAssocID="{FCA5ABE9-BCE9-4EC4-8F0B-B009B223D2B9}" presName="node" presStyleLbl="node1" presStyleIdx="0" presStyleCnt="5">
        <dgm:presLayoutVars>
          <dgm:bulletEnabled val="1"/>
        </dgm:presLayoutVars>
      </dgm:prSet>
      <dgm:spPr/>
    </dgm:pt>
    <dgm:pt modelId="{4C455848-89E3-4F8C-9A7F-9C6E7825CF51}" type="pres">
      <dgm:prSet presAssocID="{060C0070-60AA-462F-8CF1-43FF8BDB5A62}" presName="sibTrans" presStyleLbl="sibTrans1D1" presStyleIdx="0" presStyleCnt="4"/>
      <dgm:spPr/>
    </dgm:pt>
    <dgm:pt modelId="{CD75AC1F-27C6-49A2-9392-44E772197F48}" type="pres">
      <dgm:prSet presAssocID="{060C0070-60AA-462F-8CF1-43FF8BDB5A62}" presName="connectorText" presStyleLbl="sibTrans1D1" presStyleIdx="0" presStyleCnt="4"/>
      <dgm:spPr/>
    </dgm:pt>
    <dgm:pt modelId="{8DEE930D-462E-4FD8-A598-C4EF6A2E0D9C}" type="pres">
      <dgm:prSet presAssocID="{547F3F5C-21B4-4405-B0F5-C9F59F699196}" presName="node" presStyleLbl="node1" presStyleIdx="1" presStyleCnt="5">
        <dgm:presLayoutVars>
          <dgm:bulletEnabled val="1"/>
        </dgm:presLayoutVars>
      </dgm:prSet>
      <dgm:spPr/>
    </dgm:pt>
    <dgm:pt modelId="{8CBDA83D-86E5-485E-86B3-FDD4ECD737B3}" type="pres">
      <dgm:prSet presAssocID="{EFE59135-D3CB-489C-BB4E-9BBD98580B55}" presName="sibTrans" presStyleLbl="sibTrans1D1" presStyleIdx="1" presStyleCnt="4"/>
      <dgm:spPr/>
    </dgm:pt>
    <dgm:pt modelId="{DE7DF8CB-CA7B-4951-AEAD-5548FE56B621}" type="pres">
      <dgm:prSet presAssocID="{EFE59135-D3CB-489C-BB4E-9BBD98580B55}" presName="connectorText" presStyleLbl="sibTrans1D1" presStyleIdx="1" presStyleCnt="4"/>
      <dgm:spPr/>
    </dgm:pt>
    <dgm:pt modelId="{B0781F63-873E-4BFC-86A9-B63B971780C5}" type="pres">
      <dgm:prSet presAssocID="{71B5B2E2-CF68-447E-926A-4CFBBFA1A34B}" presName="node" presStyleLbl="node1" presStyleIdx="2" presStyleCnt="5">
        <dgm:presLayoutVars>
          <dgm:bulletEnabled val="1"/>
        </dgm:presLayoutVars>
      </dgm:prSet>
      <dgm:spPr/>
    </dgm:pt>
    <dgm:pt modelId="{283F1DB2-6ECC-4F3E-A3CC-CC07F92B0F7D}" type="pres">
      <dgm:prSet presAssocID="{EB501BC4-407B-4DAF-8B4C-2F2A4F8FD524}" presName="sibTrans" presStyleLbl="sibTrans1D1" presStyleIdx="2" presStyleCnt="4"/>
      <dgm:spPr/>
    </dgm:pt>
    <dgm:pt modelId="{9167C03B-F656-468D-9A21-3FE971792A6C}" type="pres">
      <dgm:prSet presAssocID="{EB501BC4-407B-4DAF-8B4C-2F2A4F8FD524}" presName="connectorText" presStyleLbl="sibTrans1D1" presStyleIdx="2" presStyleCnt="4"/>
      <dgm:spPr/>
    </dgm:pt>
    <dgm:pt modelId="{4DCCB523-4413-42D2-B3A6-3F696932E877}" type="pres">
      <dgm:prSet presAssocID="{772873CD-4CDE-4C51-8194-E7937DA74C1D}" presName="node" presStyleLbl="node1" presStyleIdx="3" presStyleCnt="5">
        <dgm:presLayoutVars>
          <dgm:bulletEnabled val="1"/>
        </dgm:presLayoutVars>
      </dgm:prSet>
      <dgm:spPr/>
    </dgm:pt>
    <dgm:pt modelId="{FA775617-707E-4D78-9D8B-542521EAB772}" type="pres">
      <dgm:prSet presAssocID="{C3482981-C9F6-4486-B125-1C4D6A457918}" presName="sibTrans" presStyleLbl="sibTrans1D1" presStyleIdx="3" presStyleCnt="4"/>
      <dgm:spPr/>
    </dgm:pt>
    <dgm:pt modelId="{D9D9AFD3-B02E-484E-8C2D-6D7CC5427865}" type="pres">
      <dgm:prSet presAssocID="{C3482981-C9F6-4486-B125-1C4D6A457918}" presName="connectorText" presStyleLbl="sibTrans1D1" presStyleIdx="3" presStyleCnt="4"/>
      <dgm:spPr/>
    </dgm:pt>
    <dgm:pt modelId="{ACB327A9-80B3-4E28-BF75-3BA9EED01C01}" type="pres">
      <dgm:prSet presAssocID="{91ED3FCF-F135-4348-BE2E-9F559D6FFD8E}" presName="node" presStyleLbl="node1" presStyleIdx="4" presStyleCnt="5">
        <dgm:presLayoutVars>
          <dgm:bulletEnabled val="1"/>
        </dgm:presLayoutVars>
      </dgm:prSet>
      <dgm:spPr/>
    </dgm:pt>
  </dgm:ptLst>
  <dgm:cxnLst>
    <dgm:cxn modelId="{6F51350D-34EF-4170-B5A4-0874675865A8}" type="presOf" srcId="{C3482981-C9F6-4486-B125-1C4D6A457918}" destId="{FA775617-707E-4D78-9D8B-542521EAB772}" srcOrd="0" destOrd="0" presId="urn:microsoft.com/office/officeart/2005/8/layout/bProcess3"/>
    <dgm:cxn modelId="{80A17C13-0BDA-4EAD-8AFC-C446918CB221}" type="presOf" srcId="{EFE59135-D3CB-489C-BB4E-9BBD98580B55}" destId="{8CBDA83D-86E5-485E-86B3-FDD4ECD737B3}" srcOrd="0" destOrd="0" presId="urn:microsoft.com/office/officeart/2005/8/layout/bProcess3"/>
    <dgm:cxn modelId="{DB7BDF23-AEA5-42A6-8A03-800D90C3BB1B}" type="presOf" srcId="{C3482981-C9F6-4486-B125-1C4D6A457918}" destId="{D9D9AFD3-B02E-484E-8C2D-6D7CC5427865}" srcOrd="1" destOrd="0" presId="urn:microsoft.com/office/officeart/2005/8/layout/bProcess3"/>
    <dgm:cxn modelId="{4181702A-3FC3-46F4-89D9-D415AC028F44}" srcId="{7A3FF495-EBCB-477A-8493-DF19DADE5F06}" destId="{71B5B2E2-CF68-447E-926A-4CFBBFA1A34B}" srcOrd="2" destOrd="0" parTransId="{F28C938F-2738-4334-AC7F-60950D19633E}" sibTransId="{EB501BC4-407B-4DAF-8B4C-2F2A4F8FD524}"/>
    <dgm:cxn modelId="{B4AC133E-1697-4523-9F05-AA529ABC593D}" type="presOf" srcId="{EB501BC4-407B-4DAF-8B4C-2F2A4F8FD524}" destId="{9167C03B-F656-468D-9A21-3FE971792A6C}" srcOrd="1" destOrd="0" presId="urn:microsoft.com/office/officeart/2005/8/layout/bProcess3"/>
    <dgm:cxn modelId="{5262B161-00D1-4AFB-BD8B-0EAC68BCB0FD}" type="presOf" srcId="{547F3F5C-21B4-4405-B0F5-C9F59F699196}" destId="{8DEE930D-462E-4FD8-A598-C4EF6A2E0D9C}" srcOrd="0" destOrd="0" presId="urn:microsoft.com/office/officeart/2005/8/layout/bProcess3"/>
    <dgm:cxn modelId="{25E3B441-732D-400F-B64D-A3959CBE9F01}" type="presOf" srcId="{EB501BC4-407B-4DAF-8B4C-2F2A4F8FD524}" destId="{283F1DB2-6ECC-4F3E-A3CC-CC07F92B0F7D}" srcOrd="0" destOrd="0" presId="urn:microsoft.com/office/officeart/2005/8/layout/bProcess3"/>
    <dgm:cxn modelId="{76D4D141-A89B-4FF4-B172-7D8D318FB554}" srcId="{7A3FF495-EBCB-477A-8493-DF19DADE5F06}" destId="{547F3F5C-21B4-4405-B0F5-C9F59F699196}" srcOrd="1" destOrd="0" parTransId="{1AEBFD90-B5D2-4F32-B98F-DB26B20BA6F7}" sibTransId="{EFE59135-D3CB-489C-BB4E-9BBD98580B55}"/>
    <dgm:cxn modelId="{95D3AA6D-6E8F-4CA0-92FF-409AF5C0DF94}" srcId="{7A3FF495-EBCB-477A-8493-DF19DADE5F06}" destId="{772873CD-4CDE-4C51-8194-E7937DA74C1D}" srcOrd="3" destOrd="0" parTransId="{840299E6-EE13-4FCF-9DAC-0B36A581218A}" sibTransId="{C3482981-C9F6-4486-B125-1C4D6A457918}"/>
    <dgm:cxn modelId="{55FD8853-B2ED-44BC-8276-BBB3292DB921}" srcId="{7A3FF495-EBCB-477A-8493-DF19DADE5F06}" destId="{FCA5ABE9-BCE9-4EC4-8F0B-B009B223D2B9}" srcOrd="0" destOrd="0" parTransId="{40237E86-FAFF-43F0-A5D3-1E9C15F3FFCD}" sibTransId="{060C0070-60AA-462F-8CF1-43FF8BDB5A62}"/>
    <dgm:cxn modelId="{69D14F79-5E0B-4129-8275-8EA0CEE68322}" type="presOf" srcId="{772873CD-4CDE-4C51-8194-E7937DA74C1D}" destId="{4DCCB523-4413-42D2-B3A6-3F696932E877}" srcOrd="0" destOrd="0" presId="urn:microsoft.com/office/officeart/2005/8/layout/bProcess3"/>
    <dgm:cxn modelId="{26DA757C-1D92-4B9C-A1B3-8F6FC9C0B4B8}" type="presOf" srcId="{71B5B2E2-CF68-447E-926A-4CFBBFA1A34B}" destId="{B0781F63-873E-4BFC-86A9-B63B971780C5}" srcOrd="0" destOrd="0" presId="urn:microsoft.com/office/officeart/2005/8/layout/bProcess3"/>
    <dgm:cxn modelId="{0B3FA883-407B-4EC2-A5E6-2625EC9CBB20}" type="presOf" srcId="{EFE59135-D3CB-489C-BB4E-9BBD98580B55}" destId="{DE7DF8CB-CA7B-4951-AEAD-5548FE56B621}" srcOrd="1" destOrd="0" presId="urn:microsoft.com/office/officeart/2005/8/layout/bProcess3"/>
    <dgm:cxn modelId="{C325AD85-33C3-4486-82D4-4B9CA784EFFF}" type="presOf" srcId="{FCA5ABE9-BCE9-4EC4-8F0B-B009B223D2B9}" destId="{5D8EA1E3-A486-4726-87D2-7A136C5C51C8}" srcOrd="0" destOrd="0" presId="urn:microsoft.com/office/officeart/2005/8/layout/bProcess3"/>
    <dgm:cxn modelId="{4009BE8D-5F4B-47F2-87CA-26A79A134F7F}" type="presOf" srcId="{91ED3FCF-F135-4348-BE2E-9F559D6FFD8E}" destId="{ACB327A9-80B3-4E28-BF75-3BA9EED01C01}" srcOrd="0" destOrd="0" presId="urn:microsoft.com/office/officeart/2005/8/layout/bProcess3"/>
    <dgm:cxn modelId="{153D6DAD-0F48-4DEB-9938-BE8319ACFFA4}" type="presOf" srcId="{7A3FF495-EBCB-477A-8493-DF19DADE5F06}" destId="{C20AED5C-6C79-4CD3-B585-1BEB86C704FF}" srcOrd="0" destOrd="0" presId="urn:microsoft.com/office/officeart/2005/8/layout/bProcess3"/>
    <dgm:cxn modelId="{606CD6AE-9705-45AD-95E0-6A445B2F31F3}" type="presOf" srcId="{060C0070-60AA-462F-8CF1-43FF8BDB5A62}" destId="{4C455848-89E3-4F8C-9A7F-9C6E7825CF51}" srcOrd="0" destOrd="0" presId="urn:microsoft.com/office/officeart/2005/8/layout/bProcess3"/>
    <dgm:cxn modelId="{F879D8B0-7EDA-43D0-9BD3-19C499830A81}" type="presOf" srcId="{060C0070-60AA-462F-8CF1-43FF8BDB5A62}" destId="{CD75AC1F-27C6-49A2-9392-44E772197F48}" srcOrd="1" destOrd="0" presId="urn:microsoft.com/office/officeart/2005/8/layout/bProcess3"/>
    <dgm:cxn modelId="{912451E6-5375-4264-882E-FF6A8D6AE538}" srcId="{7A3FF495-EBCB-477A-8493-DF19DADE5F06}" destId="{91ED3FCF-F135-4348-BE2E-9F559D6FFD8E}" srcOrd="4" destOrd="0" parTransId="{91D5E5A5-5E1C-4E60-A2D9-74E101AEADCD}" sibTransId="{C224DAFF-363F-4D6B-A8F6-F99685940142}"/>
    <dgm:cxn modelId="{21362888-4B48-4E52-9D32-A6B521C4D9D3}" type="presParOf" srcId="{C20AED5C-6C79-4CD3-B585-1BEB86C704FF}" destId="{5D8EA1E3-A486-4726-87D2-7A136C5C51C8}" srcOrd="0" destOrd="0" presId="urn:microsoft.com/office/officeart/2005/8/layout/bProcess3"/>
    <dgm:cxn modelId="{67A191CE-E7E4-474A-9BB0-4542BC2228F6}" type="presParOf" srcId="{C20AED5C-6C79-4CD3-B585-1BEB86C704FF}" destId="{4C455848-89E3-4F8C-9A7F-9C6E7825CF51}" srcOrd="1" destOrd="0" presId="urn:microsoft.com/office/officeart/2005/8/layout/bProcess3"/>
    <dgm:cxn modelId="{B82A7B8D-3537-4880-AFAA-8F0BF8592559}" type="presParOf" srcId="{4C455848-89E3-4F8C-9A7F-9C6E7825CF51}" destId="{CD75AC1F-27C6-49A2-9392-44E772197F48}" srcOrd="0" destOrd="0" presId="urn:microsoft.com/office/officeart/2005/8/layout/bProcess3"/>
    <dgm:cxn modelId="{00338641-CC33-410C-8143-C970EDD0F338}" type="presParOf" srcId="{C20AED5C-6C79-4CD3-B585-1BEB86C704FF}" destId="{8DEE930D-462E-4FD8-A598-C4EF6A2E0D9C}" srcOrd="2" destOrd="0" presId="urn:microsoft.com/office/officeart/2005/8/layout/bProcess3"/>
    <dgm:cxn modelId="{F1A904EE-FB15-478C-9598-D79349DC9562}" type="presParOf" srcId="{C20AED5C-6C79-4CD3-B585-1BEB86C704FF}" destId="{8CBDA83D-86E5-485E-86B3-FDD4ECD737B3}" srcOrd="3" destOrd="0" presId="urn:microsoft.com/office/officeart/2005/8/layout/bProcess3"/>
    <dgm:cxn modelId="{CB957263-79F6-4FE4-8AF6-19BF31C39581}" type="presParOf" srcId="{8CBDA83D-86E5-485E-86B3-FDD4ECD737B3}" destId="{DE7DF8CB-CA7B-4951-AEAD-5548FE56B621}" srcOrd="0" destOrd="0" presId="urn:microsoft.com/office/officeart/2005/8/layout/bProcess3"/>
    <dgm:cxn modelId="{F8C88C76-C3FF-4FC6-9006-0B8B83D496D6}" type="presParOf" srcId="{C20AED5C-6C79-4CD3-B585-1BEB86C704FF}" destId="{B0781F63-873E-4BFC-86A9-B63B971780C5}" srcOrd="4" destOrd="0" presId="urn:microsoft.com/office/officeart/2005/8/layout/bProcess3"/>
    <dgm:cxn modelId="{C57B235A-656B-4BC5-8A5A-6776D989D80E}" type="presParOf" srcId="{C20AED5C-6C79-4CD3-B585-1BEB86C704FF}" destId="{283F1DB2-6ECC-4F3E-A3CC-CC07F92B0F7D}" srcOrd="5" destOrd="0" presId="urn:microsoft.com/office/officeart/2005/8/layout/bProcess3"/>
    <dgm:cxn modelId="{248BAF32-8F4D-40A9-8D82-86471F9A994E}" type="presParOf" srcId="{283F1DB2-6ECC-4F3E-A3CC-CC07F92B0F7D}" destId="{9167C03B-F656-468D-9A21-3FE971792A6C}" srcOrd="0" destOrd="0" presId="urn:microsoft.com/office/officeart/2005/8/layout/bProcess3"/>
    <dgm:cxn modelId="{8AB27213-624F-43E8-A905-A6E8F68D50FA}" type="presParOf" srcId="{C20AED5C-6C79-4CD3-B585-1BEB86C704FF}" destId="{4DCCB523-4413-42D2-B3A6-3F696932E877}" srcOrd="6" destOrd="0" presId="urn:microsoft.com/office/officeart/2005/8/layout/bProcess3"/>
    <dgm:cxn modelId="{50B34D50-5D46-42B5-85C1-E55716C9EE77}" type="presParOf" srcId="{C20AED5C-6C79-4CD3-B585-1BEB86C704FF}" destId="{FA775617-707E-4D78-9D8B-542521EAB772}" srcOrd="7" destOrd="0" presId="urn:microsoft.com/office/officeart/2005/8/layout/bProcess3"/>
    <dgm:cxn modelId="{44046A1B-F29C-42E4-92F1-579A37EDAF2C}" type="presParOf" srcId="{FA775617-707E-4D78-9D8B-542521EAB772}" destId="{D9D9AFD3-B02E-484E-8C2D-6D7CC5427865}" srcOrd="0" destOrd="0" presId="urn:microsoft.com/office/officeart/2005/8/layout/bProcess3"/>
    <dgm:cxn modelId="{505A2370-1826-4AA2-9843-3C47E3DBE9D6}" type="presParOf" srcId="{C20AED5C-6C79-4CD3-B585-1BEB86C704FF}" destId="{ACB327A9-80B3-4E28-BF75-3BA9EED01C01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E45D6A-7F85-4F77-BD91-4C9B25FC3917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1C509B81-F085-49F6-AEAE-88863E11CD4D}">
      <dgm:prSet phldrT="[Text]" phldr="0"/>
      <dgm:spPr/>
      <dgm:t>
        <a:bodyPr/>
        <a:lstStyle/>
        <a:p>
          <a:pPr rtl="0"/>
          <a:r>
            <a:rPr lang="de-DE" dirty="0">
              <a:latin typeface="Calibri Light" panose="020F0302020204030204"/>
            </a:rPr>
            <a:t>Create </a:t>
          </a:r>
          <a:r>
            <a:rPr lang="de-DE" dirty="0" err="1">
              <a:latin typeface="Calibri Light" panose="020F0302020204030204"/>
            </a:rPr>
            <a:t>BeautifulSoup</a:t>
          </a:r>
          <a:r>
            <a:rPr lang="de-DE" dirty="0">
              <a:latin typeface="Calibri Light" panose="020F0302020204030204"/>
            </a:rPr>
            <a:t> </a:t>
          </a:r>
          <a:r>
            <a:rPr lang="de-DE" dirty="0" err="1">
              <a:latin typeface="Calibri Light" panose="020F0302020204030204"/>
            </a:rPr>
            <a:t>object</a:t>
          </a:r>
          <a:r>
            <a:rPr lang="de-DE" dirty="0">
              <a:latin typeface="Calibri Light" panose="020F0302020204030204"/>
            </a:rPr>
            <a:t> </a:t>
          </a:r>
          <a:r>
            <a:rPr lang="de-DE" dirty="0" err="1">
              <a:latin typeface="Calibri Light" panose="020F0302020204030204"/>
            </a:rPr>
            <a:t>from</a:t>
          </a:r>
          <a:r>
            <a:rPr lang="de-DE" dirty="0">
              <a:latin typeface="Calibri Light" panose="020F0302020204030204"/>
            </a:rPr>
            <a:t> HTML response text</a:t>
          </a:r>
          <a:endParaRPr lang="de-DE" dirty="0"/>
        </a:p>
      </dgm:t>
    </dgm:pt>
    <dgm:pt modelId="{E17F8754-F0F6-4436-8F85-CC92CDBEE188}" type="parTrans" cxnId="{4CFB5DC6-7C83-4F7A-9A8A-0A19F6FE2198}">
      <dgm:prSet/>
      <dgm:spPr/>
      <dgm:t>
        <a:bodyPr/>
        <a:lstStyle/>
        <a:p>
          <a:endParaRPr lang="de-DE"/>
        </a:p>
      </dgm:t>
    </dgm:pt>
    <dgm:pt modelId="{F3FE5B8F-A9E5-413F-B9B5-48DB34A60044}" type="sibTrans" cxnId="{4CFB5DC6-7C83-4F7A-9A8A-0A19F6FE2198}">
      <dgm:prSet/>
      <dgm:spPr/>
      <dgm:t>
        <a:bodyPr/>
        <a:lstStyle/>
        <a:p>
          <a:endParaRPr lang="de-DE"/>
        </a:p>
      </dgm:t>
    </dgm:pt>
    <dgm:pt modelId="{7713CE76-9B21-45B3-A857-143594BB84E4}">
      <dgm:prSet phldrT="[Text]" phldr="0"/>
      <dgm:spPr/>
      <dgm:t>
        <a:bodyPr/>
        <a:lstStyle/>
        <a:p>
          <a:pPr rtl="0"/>
          <a:r>
            <a:rPr lang="de-DE" dirty="0">
              <a:latin typeface="Calibri Light" panose="020F0302020204030204"/>
            </a:rPr>
            <a:t>Parse the HTML tables to fill a dictionary </a:t>
          </a:r>
          <a:r>
            <a:rPr lang="de-DE" sz="1100" dirty="0">
              <a:latin typeface="Calibri"/>
              <a:ea typeface="Calibri"/>
              <a:cs typeface="Calibri"/>
            </a:rPr>
            <a:t>with relevant launch data</a:t>
          </a:r>
          <a:endParaRPr lang="de-DE" dirty="0"/>
        </a:p>
      </dgm:t>
    </dgm:pt>
    <dgm:pt modelId="{E51BD970-1ED0-4E3D-9691-E7CD2F9303DA}" type="parTrans" cxnId="{49CC9F12-A103-498E-9520-7BA7EDA9E630}">
      <dgm:prSet/>
      <dgm:spPr/>
      <dgm:t>
        <a:bodyPr/>
        <a:lstStyle/>
        <a:p>
          <a:endParaRPr lang="de-DE"/>
        </a:p>
      </dgm:t>
    </dgm:pt>
    <dgm:pt modelId="{FDA21A43-CDC6-45F3-83F9-076797BD62C6}" type="sibTrans" cxnId="{49CC9F12-A103-498E-9520-7BA7EDA9E630}">
      <dgm:prSet/>
      <dgm:spPr/>
      <dgm:t>
        <a:bodyPr/>
        <a:lstStyle/>
        <a:p>
          <a:endParaRPr lang="de-DE"/>
        </a:p>
      </dgm:t>
    </dgm:pt>
    <dgm:pt modelId="{D959FB30-BB07-4134-A88F-C83D379578F5}">
      <dgm:prSet phldrT="[Text]" phldr="0"/>
      <dgm:spPr/>
      <dgm:t>
        <a:bodyPr/>
        <a:lstStyle/>
        <a:p>
          <a:pPr rtl="0"/>
          <a:r>
            <a:rPr lang="de-DE" dirty="0">
              <a:latin typeface="Calibri Light" panose="020F0302020204030204"/>
            </a:rPr>
            <a:t>Use </a:t>
          </a:r>
          <a:r>
            <a:rPr lang="de-DE" dirty="0" err="1">
              <a:latin typeface="Calibri Light" panose="020F0302020204030204"/>
            </a:rPr>
            <a:t>dictionary</a:t>
          </a:r>
          <a:r>
            <a:rPr lang="de-DE" dirty="0">
              <a:latin typeface="Calibri Light" panose="020F0302020204030204"/>
            </a:rPr>
            <a:t> </a:t>
          </a:r>
          <a:r>
            <a:rPr lang="de-DE" dirty="0" err="1">
              <a:latin typeface="Calibri Light" panose="020F0302020204030204"/>
            </a:rPr>
            <a:t>to</a:t>
          </a:r>
          <a:r>
            <a:rPr lang="de-DE" dirty="0">
              <a:latin typeface="Calibri Light" panose="020F0302020204030204"/>
            </a:rPr>
            <a:t> </a:t>
          </a:r>
          <a:r>
            <a:rPr lang="de-DE" dirty="0" err="1">
              <a:latin typeface="Calibri Light" panose="020F0302020204030204"/>
            </a:rPr>
            <a:t>create</a:t>
          </a:r>
          <a:r>
            <a:rPr lang="de-DE" dirty="0">
              <a:latin typeface="Calibri Light" panose="020F0302020204030204"/>
            </a:rPr>
            <a:t> a </a:t>
          </a:r>
          <a:r>
            <a:rPr lang="de-DE" dirty="0" err="1">
              <a:latin typeface="Calibri Light" panose="020F0302020204030204"/>
            </a:rPr>
            <a:t>dataframe</a:t>
          </a:r>
          <a:endParaRPr lang="de-DE" dirty="0" err="1"/>
        </a:p>
      </dgm:t>
    </dgm:pt>
    <dgm:pt modelId="{72062FE4-8E94-4BEA-8FD2-B25FF11C66A3}" type="parTrans" cxnId="{F5787385-FA6E-4E96-AC83-8D75DD003511}">
      <dgm:prSet/>
      <dgm:spPr/>
      <dgm:t>
        <a:bodyPr/>
        <a:lstStyle/>
        <a:p>
          <a:endParaRPr lang="de-DE"/>
        </a:p>
      </dgm:t>
    </dgm:pt>
    <dgm:pt modelId="{21E2FEF0-C706-4CAC-BBB1-59BA5BAECC59}" type="sibTrans" cxnId="{F5787385-FA6E-4E96-AC83-8D75DD003511}">
      <dgm:prSet/>
      <dgm:spPr/>
      <dgm:t>
        <a:bodyPr/>
        <a:lstStyle/>
        <a:p>
          <a:endParaRPr lang="de-DE"/>
        </a:p>
      </dgm:t>
    </dgm:pt>
    <dgm:pt modelId="{E9C4EF74-9E68-44AE-8A50-EAA813C365FA}">
      <dgm:prSet phldr="0"/>
      <dgm:spPr/>
      <dgm:t>
        <a:bodyPr/>
        <a:lstStyle/>
        <a:p>
          <a:pPr rtl="0"/>
          <a:r>
            <a:rPr lang="de-DE" sz="1500"/>
            <a:t>Request </a:t>
          </a:r>
          <a:r>
            <a:rPr lang="de-DE" sz="1500" err="1"/>
            <a:t>the</a:t>
          </a:r>
          <a:r>
            <a:rPr lang="de-DE" sz="1500"/>
            <a:t> Falcon9 Launch Wiki page from its URL</a:t>
          </a:r>
          <a:endParaRPr lang="de-DE">
            <a:latin typeface="Calibri Light" panose="020F0302020204030204"/>
          </a:endParaRPr>
        </a:p>
      </dgm:t>
    </dgm:pt>
    <dgm:pt modelId="{049BB0FA-3752-4567-94D3-AEB71CB8C9FE}" type="parTrans" cxnId="{24A271BC-4A3A-4472-8187-0C387E69FA5D}">
      <dgm:prSet/>
      <dgm:spPr/>
    </dgm:pt>
    <dgm:pt modelId="{B3751418-9A95-4124-9425-314C04F363EC}" type="sibTrans" cxnId="{24A271BC-4A3A-4472-8187-0C387E69FA5D}">
      <dgm:prSet/>
      <dgm:spPr/>
      <dgm:t>
        <a:bodyPr/>
        <a:lstStyle/>
        <a:p>
          <a:endParaRPr lang="de-DE"/>
        </a:p>
      </dgm:t>
    </dgm:pt>
    <dgm:pt modelId="{9B786913-AE4F-4322-AE52-788480925555}">
      <dgm:prSet phldr="0"/>
      <dgm:spPr/>
      <dgm:t>
        <a:bodyPr/>
        <a:lstStyle/>
        <a:p>
          <a:pPr rtl="0"/>
          <a:r>
            <a:rPr lang="de-DE" sz="1500" dirty="0"/>
            <a:t>Extract all </a:t>
          </a:r>
          <a:r>
            <a:rPr lang="de-DE" sz="1500" dirty="0" err="1"/>
            <a:t>column</a:t>
          </a:r>
          <a:r>
            <a:rPr lang="de-DE" sz="1500" dirty="0"/>
            <a:t> </a:t>
          </a:r>
          <a:r>
            <a:rPr lang="de-DE" sz="1500" dirty="0" err="1"/>
            <a:t>names</a:t>
          </a:r>
          <a:r>
            <a:rPr lang="de-DE" sz="1500" dirty="0"/>
            <a:t> </a:t>
          </a:r>
          <a:r>
            <a:rPr lang="de-DE" sz="1500" dirty="0" err="1"/>
            <a:t>from</a:t>
          </a:r>
          <a:r>
            <a:rPr lang="de-DE" sz="1500" dirty="0"/>
            <a:t> </a:t>
          </a:r>
          <a:r>
            <a:rPr lang="de-DE" sz="1500" dirty="0" err="1"/>
            <a:t>the</a:t>
          </a:r>
          <a:r>
            <a:rPr lang="de-DE" sz="1500" dirty="0"/>
            <a:t> HTML </a:t>
          </a:r>
          <a:r>
            <a:rPr lang="de-DE" sz="1500" dirty="0" err="1"/>
            <a:t>table</a:t>
          </a:r>
          <a:r>
            <a:rPr lang="de-DE" sz="1500" dirty="0"/>
            <a:t> </a:t>
          </a:r>
          <a:r>
            <a:rPr lang="de-DE" sz="1500" dirty="0" err="1"/>
            <a:t>header</a:t>
          </a:r>
          <a:endParaRPr lang="de-DE" dirty="0" err="1">
            <a:latin typeface="Calibri Light" panose="020F0302020204030204"/>
          </a:endParaRPr>
        </a:p>
      </dgm:t>
    </dgm:pt>
    <dgm:pt modelId="{2E250DB9-3CD8-42D9-A009-55A936966F6C}" type="parTrans" cxnId="{E7B1D1D7-B7F0-48A2-AA8A-2530FAEF2504}">
      <dgm:prSet/>
      <dgm:spPr/>
    </dgm:pt>
    <dgm:pt modelId="{5E12CA81-497B-4B05-B1C3-04DE517CDEBC}" type="sibTrans" cxnId="{E7B1D1D7-B7F0-48A2-AA8A-2530FAEF2504}">
      <dgm:prSet/>
      <dgm:spPr/>
      <dgm:t>
        <a:bodyPr/>
        <a:lstStyle/>
        <a:p>
          <a:endParaRPr lang="de-DE"/>
        </a:p>
      </dgm:t>
    </dgm:pt>
    <dgm:pt modelId="{87DE27F4-E2E0-487F-AD55-173984F9DC35}" type="pres">
      <dgm:prSet presAssocID="{91E45D6A-7F85-4F77-BD91-4C9B25FC3917}" presName="Name0" presStyleCnt="0">
        <dgm:presLayoutVars>
          <dgm:dir/>
          <dgm:resizeHandles val="exact"/>
        </dgm:presLayoutVars>
      </dgm:prSet>
      <dgm:spPr/>
    </dgm:pt>
    <dgm:pt modelId="{9DB46B3D-4F82-4809-9EFA-DA73C10BF95C}" type="pres">
      <dgm:prSet presAssocID="{E9C4EF74-9E68-44AE-8A50-EAA813C365FA}" presName="node" presStyleLbl="node1" presStyleIdx="0" presStyleCnt="5">
        <dgm:presLayoutVars>
          <dgm:bulletEnabled val="1"/>
        </dgm:presLayoutVars>
      </dgm:prSet>
      <dgm:spPr/>
    </dgm:pt>
    <dgm:pt modelId="{C0078F26-4398-4382-B2D4-FE0144F2466E}" type="pres">
      <dgm:prSet presAssocID="{B3751418-9A95-4124-9425-314C04F363EC}" presName="sibTrans" presStyleLbl="sibTrans1D1" presStyleIdx="0" presStyleCnt="4"/>
      <dgm:spPr/>
    </dgm:pt>
    <dgm:pt modelId="{3769A3DE-046E-43E5-AD79-C639FACE1FA4}" type="pres">
      <dgm:prSet presAssocID="{B3751418-9A95-4124-9425-314C04F363EC}" presName="connectorText" presStyleLbl="sibTrans1D1" presStyleIdx="0" presStyleCnt="4"/>
      <dgm:spPr/>
    </dgm:pt>
    <dgm:pt modelId="{3CE6E20C-F7BB-44C3-B807-4EB1D86AA3D1}" type="pres">
      <dgm:prSet presAssocID="{1C509B81-F085-49F6-AEAE-88863E11CD4D}" presName="node" presStyleLbl="node1" presStyleIdx="1" presStyleCnt="5">
        <dgm:presLayoutVars>
          <dgm:bulletEnabled val="1"/>
        </dgm:presLayoutVars>
      </dgm:prSet>
      <dgm:spPr/>
    </dgm:pt>
    <dgm:pt modelId="{350B8B13-6E57-458C-BC1C-8AC0C0C6EF5C}" type="pres">
      <dgm:prSet presAssocID="{F3FE5B8F-A9E5-413F-B9B5-48DB34A60044}" presName="sibTrans" presStyleLbl="sibTrans1D1" presStyleIdx="1" presStyleCnt="4"/>
      <dgm:spPr/>
    </dgm:pt>
    <dgm:pt modelId="{3576AA90-1D7A-4891-A313-9151F7E27820}" type="pres">
      <dgm:prSet presAssocID="{F3FE5B8F-A9E5-413F-B9B5-48DB34A60044}" presName="connectorText" presStyleLbl="sibTrans1D1" presStyleIdx="1" presStyleCnt="4"/>
      <dgm:spPr/>
    </dgm:pt>
    <dgm:pt modelId="{457965A2-603B-4947-B0AF-AE4D4D6C1CB7}" type="pres">
      <dgm:prSet presAssocID="{9B786913-AE4F-4322-AE52-788480925555}" presName="node" presStyleLbl="node1" presStyleIdx="2" presStyleCnt="5">
        <dgm:presLayoutVars>
          <dgm:bulletEnabled val="1"/>
        </dgm:presLayoutVars>
      </dgm:prSet>
      <dgm:spPr/>
    </dgm:pt>
    <dgm:pt modelId="{F7989593-46F7-4AA2-98D3-E40BD701C4CC}" type="pres">
      <dgm:prSet presAssocID="{5E12CA81-497B-4B05-B1C3-04DE517CDEBC}" presName="sibTrans" presStyleLbl="sibTrans1D1" presStyleIdx="2" presStyleCnt="4"/>
      <dgm:spPr/>
    </dgm:pt>
    <dgm:pt modelId="{94B343FD-8D3F-43BA-9EB2-FB0209D1DBCF}" type="pres">
      <dgm:prSet presAssocID="{5E12CA81-497B-4B05-B1C3-04DE517CDEBC}" presName="connectorText" presStyleLbl="sibTrans1D1" presStyleIdx="2" presStyleCnt="4"/>
      <dgm:spPr/>
    </dgm:pt>
    <dgm:pt modelId="{4056B2EA-9156-45AC-BC62-E9D8C04D970F}" type="pres">
      <dgm:prSet presAssocID="{7713CE76-9B21-45B3-A857-143594BB84E4}" presName="node" presStyleLbl="node1" presStyleIdx="3" presStyleCnt="5">
        <dgm:presLayoutVars>
          <dgm:bulletEnabled val="1"/>
        </dgm:presLayoutVars>
      </dgm:prSet>
      <dgm:spPr/>
    </dgm:pt>
    <dgm:pt modelId="{B25DE76C-F76A-45B6-8F30-CA32D360B9BD}" type="pres">
      <dgm:prSet presAssocID="{FDA21A43-CDC6-45F3-83F9-076797BD62C6}" presName="sibTrans" presStyleLbl="sibTrans1D1" presStyleIdx="3" presStyleCnt="4"/>
      <dgm:spPr/>
    </dgm:pt>
    <dgm:pt modelId="{761537E8-33F5-406D-B210-51271998198E}" type="pres">
      <dgm:prSet presAssocID="{FDA21A43-CDC6-45F3-83F9-076797BD62C6}" presName="connectorText" presStyleLbl="sibTrans1D1" presStyleIdx="3" presStyleCnt="4"/>
      <dgm:spPr/>
    </dgm:pt>
    <dgm:pt modelId="{F02266AD-D2A4-4CC9-A86F-384234B2F0A5}" type="pres">
      <dgm:prSet presAssocID="{D959FB30-BB07-4134-A88F-C83D379578F5}" presName="node" presStyleLbl="node1" presStyleIdx="4" presStyleCnt="5">
        <dgm:presLayoutVars>
          <dgm:bulletEnabled val="1"/>
        </dgm:presLayoutVars>
      </dgm:prSet>
      <dgm:spPr/>
    </dgm:pt>
  </dgm:ptLst>
  <dgm:cxnLst>
    <dgm:cxn modelId="{C7F94600-74FA-4C0F-8782-4D428EC57F6E}" type="presOf" srcId="{B3751418-9A95-4124-9425-314C04F363EC}" destId="{C0078F26-4398-4382-B2D4-FE0144F2466E}" srcOrd="0" destOrd="0" presId="urn:microsoft.com/office/officeart/2005/8/layout/bProcess3"/>
    <dgm:cxn modelId="{94516110-6967-4BE3-96CF-885FB54C9213}" type="presOf" srcId="{5E12CA81-497B-4B05-B1C3-04DE517CDEBC}" destId="{94B343FD-8D3F-43BA-9EB2-FB0209D1DBCF}" srcOrd="1" destOrd="0" presId="urn:microsoft.com/office/officeart/2005/8/layout/bProcess3"/>
    <dgm:cxn modelId="{49CC9F12-A103-498E-9520-7BA7EDA9E630}" srcId="{91E45D6A-7F85-4F77-BD91-4C9B25FC3917}" destId="{7713CE76-9B21-45B3-A857-143594BB84E4}" srcOrd="3" destOrd="0" parTransId="{E51BD970-1ED0-4E3D-9691-E7CD2F9303DA}" sibTransId="{FDA21A43-CDC6-45F3-83F9-076797BD62C6}"/>
    <dgm:cxn modelId="{37D8D43F-4210-4D9C-BD0E-1117F2FAEFEC}" type="presOf" srcId="{7713CE76-9B21-45B3-A857-143594BB84E4}" destId="{4056B2EA-9156-45AC-BC62-E9D8C04D970F}" srcOrd="0" destOrd="0" presId="urn:microsoft.com/office/officeart/2005/8/layout/bProcess3"/>
    <dgm:cxn modelId="{8B870551-1AC5-4570-90F3-964A47DB3D97}" type="presOf" srcId="{F3FE5B8F-A9E5-413F-B9B5-48DB34A60044}" destId="{350B8B13-6E57-458C-BC1C-8AC0C0C6EF5C}" srcOrd="0" destOrd="0" presId="urn:microsoft.com/office/officeart/2005/8/layout/bProcess3"/>
    <dgm:cxn modelId="{47E63C74-249C-49D4-B96B-3019103426BA}" type="presOf" srcId="{FDA21A43-CDC6-45F3-83F9-076797BD62C6}" destId="{761537E8-33F5-406D-B210-51271998198E}" srcOrd="1" destOrd="0" presId="urn:microsoft.com/office/officeart/2005/8/layout/bProcess3"/>
    <dgm:cxn modelId="{12BD0176-44ED-4E62-B33F-E700D0DF5BAF}" type="presOf" srcId="{B3751418-9A95-4124-9425-314C04F363EC}" destId="{3769A3DE-046E-43E5-AD79-C639FACE1FA4}" srcOrd="1" destOrd="0" presId="urn:microsoft.com/office/officeart/2005/8/layout/bProcess3"/>
    <dgm:cxn modelId="{D631DB7E-0816-4C1C-9CD3-93951C0073EF}" type="presOf" srcId="{9B786913-AE4F-4322-AE52-788480925555}" destId="{457965A2-603B-4947-B0AF-AE4D4D6C1CB7}" srcOrd="0" destOrd="0" presId="urn:microsoft.com/office/officeart/2005/8/layout/bProcess3"/>
    <dgm:cxn modelId="{F5787385-FA6E-4E96-AC83-8D75DD003511}" srcId="{91E45D6A-7F85-4F77-BD91-4C9B25FC3917}" destId="{D959FB30-BB07-4134-A88F-C83D379578F5}" srcOrd="4" destOrd="0" parTransId="{72062FE4-8E94-4BEA-8FD2-B25FF11C66A3}" sibTransId="{21E2FEF0-C706-4CAC-BBB1-59BA5BAECC59}"/>
    <dgm:cxn modelId="{2398559C-DCD5-4F6F-9BC2-58847E4EE6D9}" type="presOf" srcId="{D959FB30-BB07-4134-A88F-C83D379578F5}" destId="{F02266AD-D2A4-4CC9-A86F-384234B2F0A5}" srcOrd="0" destOrd="0" presId="urn:microsoft.com/office/officeart/2005/8/layout/bProcess3"/>
    <dgm:cxn modelId="{1C0793AC-A716-44DC-916A-1CB0A7A7A4B2}" type="presOf" srcId="{91E45D6A-7F85-4F77-BD91-4C9B25FC3917}" destId="{87DE27F4-E2E0-487F-AD55-173984F9DC35}" srcOrd="0" destOrd="0" presId="urn:microsoft.com/office/officeart/2005/8/layout/bProcess3"/>
    <dgm:cxn modelId="{24A271BC-4A3A-4472-8187-0C387E69FA5D}" srcId="{91E45D6A-7F85-4F77-BD91-4C9B25FC3917}" destId="{E9C4EF74-9E68-44AE-8A50-EAA813C365FA}" srcOrd="0" destOrd="0" parTransId="{049BB0FA-3752-4567-94D3-AEB71CB8C9FE}" sibTransId="{B3751418-9A95-4124-9425-314C04F363EC}"/>
    <dgm:cxn modelId="{4CFB5DC6-7C83-4F7A-9A8A-0A19F6FE2198}" srcId="{91E45D6A-7F85-4F77-BD91-4C9B25FC3917}" destId="{1C509B81-F085-49F6-AEAE-88863E11CD4D}" srcOrd="1" destOrd="0" parTransId="{E17F8754-F0F6-4436-8F85-CC92CDBEE188}" sibTransId="{F3FE5B8F-A9E5-413F-B9B5-48DB34A60044}"/>
    <dgm:cxn modelId="{701B7DCB-6B34-4F74-8804-EEC0E999B3FB}" type="presOf" srcId="{1C509B81-F085-49F6-AEAE-88863E11CD4D}" destId="{3CE6E20C-F7BB-44C3-B807-4EB1D86AA3D1}" srcOrd="0" destOrd="0" presId="urn:microsoft.com/office/officeart/2005/8/layout/bProcess3"/>
    <dgm:cxn modelId="{AF1F15D4-708A-4222-B43F-CA0799BE9B87}" type="presOf" srcId="{F3FE5B8F-A9E5-413F-B9B5-48DB34A60044}" destId="{3576AA90-1D7A-4891-A313-9151F7E27820}" srcOrd="1" destOrd="0" presId="urn:microsoft.com/office/officeart/2005/8/layout/bProcess3"/>
    <dgm:cxn modelId="{E7B1D1D7-B7F0-48A2-AA8A-2530FAEF2504}" srcId="{91E45D6A-7F85-4F77-BD91-4C9B25FC3917}" destId="{9B786913-AE4F-4322-AE52-788480925555}" srcOrd="2" destOrd="0" parTransId="{2E250DB9-3CD8-42D9-A009-55A936966F6C}" sibTransId="{5E12CA81-497B-4B05-B1C3-04DE517CDEBC}"/>
    <dgm:cxn modelId="{2EC583DB-8EFF-473C-8C19-DDF4C1BF56EF}" type="presOf" srcId="{FDA21A43-CDC6-45F3-83F9-076797BD62C6}" destId="{B25DE76C-F76A-45B6-8F30-CA32D360B9BD}" srcOrd="0" destOrd="0" presId="urn:microsoft.com/office/officeart/2005/8/layout/bProcess3"/>
    <dgm:cxn modelId="{81B838EF-7875-4241-BE14-387BB88D3174}" type="presOf" srcId="{E9C4EF74-9E68-44AE-8A50-EAA813C365FA}" destId="{9DB46B3D-4F82-4809-9EFA-DA73C10BF95C}" srcOrd="0" destOrd="0" presId="urn:microsoft.com/office/officeart/2005/8/layout/bProcess3"/>
    <dgm:cxn modelId="{B593ABF8-FDCA-4415-A24E-880A4997101C}" type="presOf" srcId="{5E12CA81-497B-4B05-B1C3-04DE517CDEBC}" destId="{F7989593-46F7-4AA2-98D3-E40BD701C4CC}" srcOrd="0" destOrd="0" presId="urn:microsoft.com/office/officeart/2005/8/layout/bProcess3"/>
    <dgm:cxn modelId="{8BE743CF-E295-40FF-ACDC-6496759AA3E9}" type="presParOf" srcId="{87DE27F4-E2E0-487F-AD55-173984F9DC35}" destId="{9DB46B3D-4F82-4809-9EFA-DA73C10BF95C}" srcOrd="0" destOrd="0" presId="urn:microsoft.com/office/officeart/2005/8/layout/bProcess3"/>
    <dgm:cxn modelId="{6BF7712F-0EA0-44F4-BA1B-C643DA3E0201}" type="presParOf" srcId="{87DE27F4-E2E0-487F-AD55-173984F9DC35}" destId="{C0078F26-4398-4382-B2D4-FE0144F2466E}" srcOrd="1" destOrd="0" presId="urn:microsoft.com/office/officeart/2005/8/layout/bProcess3"/>
    <dgm:cxn modelId="{75D1BC57-2C6B-41DF-B240-A09584D32B2A}" type="presParOf" srcId="{C0078F26-4398-4382-B2D4-FE0144F2466E}" destId="{3769A3DE-046E-43E5-AD79-C639FACE1FA4}" srcOrd="0" destOrd="0" presId="urn:microsoft.com/office/officeart/2005/8/layout/bProcess3"/>
    <dgm:cxn modelId="{8C25002B-19F2-4733-AE93-27EDC6803A54}" type="presParOf" srcId="{87DE27F4-E2E0-487F-AD55-173984F9DC35}" destId="{3CE6E20C-F7BB-44C3-B807-4EB1D86AA3D1}" srcOrd="2" destOrd="0" presId="urn:microsoft.com/office/officeart/2005/8/layout/bProcess3"/>
    <dgm:cxn modelId="{F30BD764-C5B4-411A-9019-B5053067691E}" type="presParOf" srcId="{87DE27F4-E2E0-487F-AD55-173984F9DC35}" destId="{350B8B13-6E57-458C-BC1C-8AC0C0C6EF5C}" srcOrd="3" destOrd="0" presId="urn:microsoft.com/office/officeart/2005/8/layout/bProcess3"/>
    <dgm:cxn modelId="{9D990257-29F3-47CF-85DD-6CF735557BF7}" type="presParOf" srcId="{350B8B13-6E57-458C-BC1C-8AC0C0C6EF5C}" destId="{3576AA90-1D7A-4891-A313-9151F7E27820}" srcOrd="0" destOrd="0" presId="urn:microsoft.com/office/officeart/2005/8/layout/bProcess3"/>
    <dgm:cxn modelId="{B432AD55-B1D2-407B-905D-7CDD7CEA9D7A}" type="presParOf" srcId="{87DE27F4-E2E0-487F-AD55-173984F9DC35}" destId="{457965A2-603B-4947-B0AF-AE4D4D6C1CB7}" srcOrd="4" destOrd="0" presId="urn:microsoft.com/office/officeart/2005/8/layout/bProcess3"/>
    <dgm:cxn modelId="{161D0552-FB54-4E9E-B584-441ADD6C0B00}" type="presParOf" srcId="{87DE27F4-E2E0-487F-AD55-173984F9DC35}" destId="{F7989593-46F7-4AA2-98D3-E40BD701C4CC}" srcOrd="5" destOrd="0" presId="urn:microsoft.com/office/officeart/2005/8/layout/bProcess3"/>
    <dgm:cxn modelId="{E4D0F911-4662-46E1-BBC7-57781F3C74AC}" type="presParOf" srcId="{F7989593-46F7-4AA2-98D3-E40BD701C4CC}" destId="{94B343FD-8D3F-43BA-9EB2-FB0209D1DBCF}" srcOrd="0" destOrd="0" presId="urn:microsoft.com/office/officeart/2005/8/layout/bProcess3"/>
    <dgm:cxn modelId="{7898E7F1-3FCC-4C96-B56E-E6277569A466}" type="presParOf" srcId="{87DE27F4-E2E0-487F-AD55-173984F9DC35}" destId="{4056B2EA-9156-45AC-BC62-E9D8C04D970F}" srcOrd="6" destOrd="0" presId="urn:microsoft.com/office/officeart/2005/8/layout/bProcess3"/>
    <dgm:cxn modelId="{84308A61-5A0B-4C69-B043-B7BB7F561818}" type="presParOf" srcId="{87DE27F4-E2E0-487F-AD55-173984F9DC35}" destId="{B25DE76C-F76A-45B6-8F30-CA32D360B9BD}" srcOrd="7" destOrd="0" presId="urn:microsoft.com/office/officeart/2005/8/layout/bProcess3"/>
    <dgm:cxn modelId="{973DC1EB-9095-4346-877F-4944444EF2DD}" type="presParOf" srcId="{B25DE76C-F76A-45B6-8F30-CA32D360B9BD}" destId="{761537E8-33F5-406D-B210-51271998198E}" srcOrd="0" destOrd="0" presId="urn:microsoft.com/office/officeart/2005/8/layout/bProcess3"/>
    <dgm:cxn modelId="{87280384-98E8-49EC-85C9-8AAEE67F137C}" type="presParOf" srcId="{87DE27F4-E2E0-487F-AD55-173984F9DC35}" destId="{F02266AD-D2A4-4CC9-A86F-384234B2F0A5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F9D73B-AED0-4A8E-82B8-AF3EE858D21A}">
      <dsp:nvSpPr>
        <dsp:cNvPr id="0" name=""/>
        <dsp:cNvSpPr/>
      </dsp:nvSpPr>
      <dsp:spPr>
        <a:xfrm>
          <a:off x="0" y="274708"/>
          <a:ext cx="10526057" cy="2623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939" tIns="354076" rIns="816939" bIns="14224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b="0" kern="1200" dirty="0">
              <a:latin typeface="Calibri Light" panose="020F0302020204030204"/>
            </a:rPr>
            <a:t>SpaceX </a:t>
          </a:r>
          <a:r>
            <a:rPr lang="de-DE" sz="2000" b="0" kern="1200" dirty="0" err="1">
              <a:latin typeface="Calibri Light" panose="020F0302020204030204"/>
            </a:rPr>
            <a:t>advertises</a:t>
          </a:r>
          <a:r>
            <a:rPr lang="de-DE" sz="2000" b="0" kern="1200" dirty="0">
              <a:latin typeface="Calibri Light" panose="020F0302020204030204"/>
            </a:rPr>
            <a:t> Falcon 9 rocket </a:t>
          </a:r>
          <a:r>
            <a:rPr lang="de-DE" sz="2000" b="0" kern="1200" dirty="0" err="1">
              <a:latin typeface="Calibri Light" panose="020F0302020204030204"/>
            </a:rPr>
            <a:t>launches</a:t>
          </a:r>
          <a:r>
            <a:rPr lang="de-DE" sz="2000" b="0" kern="1200" dirty="0">
              <a:latin typeface="Calibri Light" panose="020F0302020204030204"/>
            </a:rPr>
            <a:t> on ist </a:t>
          </a:r>
          <a:r>
            <a:rPr lang="de-DE" sz="2000" b="0" kern="1200" dirty="0" err="1">
              <a:latin typeface="Calibri Light" panose="020F0302020204030204"/>
            </a:rPr>
            <a:t>website</a:t>
          </a:r>
          <a:r>
            <a:rPr lang="de-DE" sz="2000" b="0" kern="1200" dirty="0">
              <a:latin typeface="Calibri Light" panose="020F0302020204030204"/>
            </a:rPr>
            <a:t> </a:t>
          </a:r>
          <a:r>
            <a:rPr lang="de-DE" sz="2000" b="0" kern="1200" dirty="0" err="1">
              <a:latin typeface="Calibri Light" panose="020F0302020204030204"/>
            </a:rPr>
            <a:t>with</a:t>
          </a:r>
          <a:r>
            <a:rPr lang="de-DE" sz="2000" b="0" kern="1200" dirty="0">
              <a:latin typeface="Calibri Light" panose="020F0302020204030204"/>
            </a:rPr>
            <a:t> a </a:t>
          </a:r>
          <a:r>
            <a:rPr lang="de-DE" sz="2000" b="0" kern="1200" dirty="0" err="1">
              <a:latin typeface="Calibri Light" panose="020F0302020204030204"/>
            </a:rPr>
            <a:t>cost</a:t>
          </a:r>
          <a:r>
            <a:rPr lang="de-DE" sz="2000" b="0" kern="1200" dirty="0">
              <a:latin typeface="Calibri Light" panose="020F0302020204030204"/>
            </a:rPr>
            <a:t> </a:t>
          </a:r>
          <a:r>
            <a:rPr lang="de-DE" sz="2000" b="0" kern="1200" dirty="0" err="1">
              <a:latin typeface="Calibri Light" panose="020F0302020204030204"/>
            </a:rPr>
            <a:t>of</a:t>
          </a:r>
          <a:r>
            <a:rPr lang="de-DE" sz="2000" b="0" kern="1200" dirty="0">
              <a:latin typeface="Calibri Light" panose="020F0302020204030204"/>
            </a:rPr>
            <a:t> 62 </a:t>
          </a:r>
          <a:r>
            <a:rPr lang="de-DE" sz="2000" b="0" kern="1200" dirty="0" err="1">
              <a:latin typeface="Calibri Light" panose="020F0302020204030204"/>
            </a:rPr>
            <a:t>million</a:t>
          </a:r>
          <a:r>
            <a:rPr lang="de-DE" sz="2000" b="0" kern="1200" dirty="0">
              <a:latin typeface="Calibri Light" panose="020F0302020204030204"/>
            </a:rPr>
            <a:t> </a:t>
          </a:r>
          <a:r>
            <a:rPr lang="de-DE" sz="2000" b="0" kern="1200" dirty="0" err="1">
              <a:latin typeface="Calibri Light" panose="020F0302020204030204"/>
            </a:rPr>
            <a:t>dollars</a:t>
          </a:r>
          <a:r>
            <a:rPr lang="de-DE" sz="2000" b="0" kern="1200" dirty="0">
              <a:latin typeface="Calibri Light" panose="020F0302020204030204"/>
            </a:rPr>
            <a:t>; </a:t>
          </a:r>
          <a:r>
            <a:rPr lang="de-DE" sz="2000" b="0" kern="1200" dirty="0" err="1">
              <a:latin typeface="Calibri Light" panose="020F0302020204030204"/>
            </a:rPr>
            <a:t>other</a:t>
          </a:r>
          <a:r>
            <a:rPr lang="de-DE" sz="2000" b="0" kern="1200" dirty="0">
              <a:latin typeface="Calibri Light" panose="020F0302020204030204"/>
            </a:rPr>
            <a:t> </a:t>
          </a:r>
          <a:r>
            <a:rPr lang="de-DE" sz="2000" b="0" kern="1200" dirty="0" err="1">
              <a:latin typeface="Calibri Light" panose="020F0302020204030204"/>
            </a:rPr>
            <a:t>providers</a:t>
          </a:r>
          <a:r>
            <a:rPr lang="de-DE" sz="2000" b="0" kern="1200" dirty="0">
              <a:latin typeface="Calibri Light" panose="020F0302020204030204"/>
            </a:rPr>
            <a:t> </a:t>
          </a:r>
          <a:r>
            <a:rPr lang="de-DE" sz="2000" b="0" kern="1200" dirty="0" err="1">
              <a:latin typeface="Calibri Light" panose="020F0302020204030204"/>
            </a:rPr>
            <a:t>cost</a:t>
          </a:r>
          <a:r>
            <a:rPr lang="de-DE" sz="2000" b="0" kern="1200" dirty="0">
              <a:latin typeface="Calibri Light" panose="020F0302020204030204"/>
            </a:rPr>
            <a:t> </a:t>
          </a:r>
          <a:r>
            <a:rPr lang="de-DE" sz="2000" b="0" kern="1200" dirty="0" err="1">
              <a:latin typeface="Calibri Light" panose="020F0302020204030204"/>
            </a:rPr>
            <a:t>upward</a:t>
          </a:r>
          <a:r>
            <a:rPr lang="de-DE" sz="2000" b="0" kern="1200" dirty="0">
              <a:latin typeface="Calibri Light" panose="020F0302020204030204"/>
            </a:rPr>
            <a:t> </a:t>
          </a:r>
          <a:r>
            <a:rPr lang="de-DE" sz="2000" b="0" kern="1200" dirty="0" err="1">
              <a:latin typeface="Calibri Light" panose="020F0302020204030204"/>
            </a:rPr>
            <a:t>of</a:t>
          </a:r>
          <a:r>
            <a:rPr lang="de-DE" sz="2000" b="0" kern="1200" dirty="0">
              <a:latin typeface="Calibri Light" panose="020F0302020204030204"/>
            </a:rPr>
            <a:t> 165 </a:t>
          </a:r>
          <a:r>
            <a:rPr lang="de-DE" sz="2000" b="0" kern="1200" dirty="0" err="1">
              <a:latin typeface="Calibri Light" panose="020F0302020204030204"/>
            </a:rPr>
            <a:t>million</a:t>
          </a:r>
          <a:r>
            <a:rPr lang="de-DE" sz="2000" b="0" kern="1200" dirty="0">
              <a:latin typeface="Calibri Light" panose="020F0302020204030204"/>
            </a:rPr>
            <a:t> </a:t>
          </a:r>
          <a:r>
            <a:rPr lang="de-DE" sz="2000" b="0" kern="1200" dirty="0" err="1">
              <a:latin typeface="Calibri Light" panose="020F0302020204030204"/>
            </a:rPr>
            <a:t>dollars</a:t>
          </a:r>
          <a:r>
            <a:rPr lang="de-DE" sz="2000" b="0" kern="1200" dirty="0">
              <a:latin typeface="Calibri Light" panose="020F0302020204030204"/>
            </a:rPr>
            <a:t> </a:t>
          </a:r>
          <a:r>
            <a:rPr lang="de-DE" sz="2000" b="0" kern="1200" dirty="0" err="1">
              <a:latin typeface="Calibri Light" panose="020F0302020204030204"/>
            </a:rPr>
            <a:t>each</a:t>
          </a:r>
          <a:r>
            <a:rPr lang="de-DE" sz="2000" b="0" kern="1200" dirty="0">
              <a:latin typeface="Calibri Light" panose="020F0302020204030204"/>
            </a:rPr>
            <a:t>. </a:t>
          </a: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b="0" kern="1200" dirty="0" err="1">
              <a:latin typeface="Calibri Light" panose="020F0302020204030204"/>
            </a:rPr>
            <a:t>much</a:t>
          </a:r>
          <a:r>
            <a:rPr lang="de-DE" sz="2000" b="0" kern="1200" dirty="0"/>
            <a:t> </a:t>
          </a:r>
          <a:r>
            <a:rPr lang="de-DE" sz="2000" b="0" kern="1200" dirty="0" err="1">
              <a:latin typeface="Calibri Light" panose="020F0302020204030204"/>
            </a:rPr>
            <a:t>of</a:t>
          </a:r>
          <a:r>
            <a:rPr lang="de-DE" sz="2000" b="0" kern="1200" dirty="0">
              <a:latin typeface="Calibri Light" panose="020F0302020204030204"/>
            </a:rPr>
            <a:t> </a:t>
          </a:r>
          <a:r>
            <a:rPr lang="de-DE" sz="2000" b="0" kern="1200" dirty="0" err="1">
              <a:latin typeface="Calibri Light" panose="020F0302020204030204"/>
            </a:rPr>
            <a:t>the</a:t>
          </a:r>
          <a:r>
            <a:rPr lang="de-DE" sz="2000" b="0" kern="1200" dirty="0">
              <a:latin typeface="Calibri Light" panose="020F0302020204030204"/>
            </a:rPr>
            <a:t> </a:t>
          </a:r>
          <a:r>
            <a:rPr lang="de-DE" sz="2000" b="0" kern="1200" dirty="0" err="1">
              <a:latin typeface="Calibri Light" panose="020F0302020204030204"/>
            </a:rPr>
            <a:t>savings</a:t>
          </a:r>
          <a:r>
            <a:rPr lang="de-DE" sz="2000" b="0" kern="1200" dirty="0">
              <a:latin typeface="Calibri Light" panose="020F0302020204030204"/>
            </a:rPr>
            <a:t> </a:t>
          </a:r>
          <a:r>
            <a:rPr lang="de-DE" sz="2000" b="0" kern="1200" dirty="0" err="1">
              <a:latin typeface="Calibri Light" panose="020F0302020204030204"/>
            </a:rPr>
            <a:t>is</a:t>
          </a:r>
          <a:r>
            <a:rPr lang="de-DE" sz="2000" b="0" kern="1200" dirty="0">
              <a:latin typeface="Calibri Light" panose="020F0302020204030204"/>
            </a:rPr>
            <a:t> </a:t>
          </a:r>
          <a:r>
            <a:rPr lang="de-DE" sz="2000" b="0" kern="1200" dirty="0" err="1">
              <a:latin typeface="Calibri Light" panose="020F0302020204030204"/>
            </a:rPr>
            <a:t>because</a:t>
          </a:r>
          <a:r>
            <a:rPr lang="de-DE" sz="2000" b="0" kern="1200" dirty="0">
              <a:latin typeface="Calibri Light" panose="020F0302020204030204"/>
            </a:rPr>
            <a:t> SpaceX </a:t>
          </a:r>
          <a:r>
            <a:rPr lang="de-DE" sz="2000" b="0" kern="1200" dirty="0" err="1">
              <a:latin typeface="Calibri Light" panose="020F0302020204030204"/>
            </a:rPr>
            <a:t>can</a:t>
          </a:r>
          <a:r>
            <a:rPr lang="de-DE" sz="2000" b="0" kern="1200" dirty="0">
              <a:latin typeface="Calibri Light" panose="020F0302020204030204"/>
            </a:rPr>
            <a:t> </a:t>
          </a:r>
          <a:r>
            <a:rPr lang="de-DE" sz="2000" b="0" kern="1200" dirty="0" err="1">
              <a:latin typeface="Calibri Light" panose="020F0302020204030204"/>
            </a:rPr>
            <a:t>reuse</a:t>
          </a:r>
          <a:r>
            <a:rPr lang="de-DE" sz="2000" b="0" kern="1200" dirty="0">
              <a:latin typeface="Calibri Light" panose="020F0302020204030204"/>
            </a:rPr>
            <a:t> </a:t>
          </a:r>
          <a:r>
            <a:rPr lang="de-DE" sz="2000" b="0" kern="1200" dirty="0" err="1">
              <a:latin typeface="Calibri Light" panose="020F0302020204030204"/>
            </a:rPr>
            <a:t>the</a:t>
          </a:r>
          <a:r>
            <a:rPr lang="de-DE" sz="2000" b="0" kern="1200" dirty="0">
              <a:latin typeface="Calibri Light" panose="020F0302020204030204"/>
            </a:rPr>
            <a:t> </a:t>
          </a:r>
          <a:r>
            <a:rPr lang="de-DE" sz="2000" b="0" kern="1200" dirty="0" err="1">
              <a:latin typeface="Calibri Light" panose="020F0302020204030204"/>
            </a:rPr>
            <a:t>first</a:t>
          </a:r>
          <a:r>
            <a:rPr lang="de-DE" sz="2000" b="0" kern="1200" dirty="0">
              <a:latin typeface="Calibri Light" panose="020F0302020204030204"/>
            </a:rPr>
            <a:t> </a:t>
          </a:r>
          <a:r>
            <a:rPr lang="de-DE" sz="2000" b="0" kern="1200" dirty="0" err="1">
              <a:latin typeface="Calibri Light" panose="020F0302020204030204"/>
            </a:rPr>
            <a:t>stage</a:t>
          </a:r>
          <a:r>
            <a:rPr lang="de-DE" sz="2000" b="0" kern="1200" dirty="0">
              <a:latin typeface="Calibri Light" panose="020F0302020204030204"/>
            </a:rPr>
            <a:t>.</a:t>
          </a:r>
          <a:r>
            <a:rPr lang="de-DE" sz="2000" b="0" kern="1200" dirty="0"/>
            <a:t> </a:t>
          </a:r>
          <a:endParaRPr lang="de-DE" sz="2000" b="0" kern="1200" dirty="0">
            <a:latin typeface="Calibri Light" panose="020F0302020204030204"/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b="0" kern="1200" dirty="0" err="1">
              <a:latin typeface="Calibri Light" panose="020F0302020204030204"/>
            </a:rPr>
            <a:t>Therefore</a:t>
          </a:r>
          <a:r>
            <a:rPr lang="de-DE" sz="2000" b="0" kern="1200" dirty="0">
              <a:latin typeface="Calibri Light" panose="020F0302020204030204"/>
            </a:rPr>
            <a:t> </a:t>
          </a:r>
          <a:r>
            <a:rPr lang="de-DE" sz="2000" b="0" kern="1200" dirty="0" err="1">
              <a:latin typeface="Calibri Light" panose="020F0302020204030204"/>
            </a:rPr>
            <a:t>if</a:t>
          </a:r>
          <a:r>
            <a:rPr lang="de-DE" sz="2000" b="0" kern="1200" dirty="0">
              <a:latin typeface="Calibri Light" panose="020F0302020204030204"/>
            </a:rPr>
            <a:t> </a:t>
          </a:r>
          <a:r>
            <a:rPr lang="de-DE" sz="2000" b="0" kern="1200" dirty="0" err="1">
              <a:latin typeface="Calibri Light" panose="020F0302020204030204"/>
            </a:rPr>
            <a:t>we</a:t>
          </a:r>
          <a:r>
            <a:rPr lang="de-DE" sz="2000" b="0" kern="1200" dirty="0">
              <a:latin typeface="Calibri Light" panose="020F0302020204030204"/>
            </a:rPr>
            <a:t> </a:t>
          </a:r>
          <a:r>
            <a:rPr lang="de-DE" sz="2000" b="0" kern="1200" dirty="0" err="1">
              <a:latin typeface="Calibri Light" panose="020F0302020204030204"/>
            </a:rPr>
            <a:t>can</a:t>
          </a:r>
          <a:r>
            <a:rPr lang="de-DE" sz="2000" b="0" kern="1200" dirty="0">
              <a:latin typeface="Calibri Light" panose="020F0302020204030204"/>
            </a:rPr>
            <a:t> </a:t>
          </a:r>
          <a:r>
            <a:rPr lang="de-DE" sz="2000" b="0" kern="1200" dirty="0" err="1">
              <a:latin typeface="Calibri Light" panose="020F0302020204030204"/>
            </a:rPr>
            <a:t>determine</a:t>
          </a:r>
          <a:r>
            <a:rPr lang="de-DE" sz="2000" b="0" kern="1200" dirty="0">
              <a:latin typeface="Calibri Light" panose="020F0302020204030204"/>
            </a:rPr>
            <a:t> </a:t>
          </a:r>
          <a:r>
            <a:rPr lang="de-DE" sz="2000" b="0" kern="1200" dirty="0" err="1">
              <a:latin typeface="Calibri Light" panose="020F0302020204030204"/>
            </a:rPr>
            <a:t>if</a:t>
          </a:r>
          <a:r>
            <a:rPr lang="de-DE" sz="2000" b="0" kern="1200" dirty="0">
              <a:latin typeface="Calibri Light" panose="020F0302020204030204"/>
            </a:rPr>
            <a:t> </a:t>
          </a:r>
          <a:r>
            <a:rPr lang="de-DE" sz="2000" b="0" kern="1200" dirty="0" err="1">
              <a:latin typeface="Calibri Light" panose="020F0302020204030204"/>
            </a:rPr>
            <a:t>the</a:t>
          </a:r>
          <a:r>
            <a:rPr lang="de-DE" sz="2000" b="0" kern="1200" dirty="0">
              <a:latin typeface="Calibri Light" panose="020F0302020204030204"/>
            </a:rPr>
            <a:t> </a:t>
          </a:r>
          <a:r>
            <a:rPr lang="de-DE" sz="2000" b="0" kern="1200" dirty="0" err="1">
              <a:latin typeface="Calibri Light" panose="020F0302020204030204"/>
            </a:rPr>
            <a:t>first</a:t>
          </a:r>
          <a:r>
            <a:rPr lang="de-DE" sz="2000" b="0" kern="1200" dirty="0">
              <a:latin typeface="Calibri Light" panose="020F0302020204030204"/>
            </a:rPr>
            <a:t> </a:t>
          </a:r>
          <a:r>
            <a:rPr lang="de-DE" sz="2000" b="0" kern="1200" dirty="0" err="1">
              <a:latin typeface="Calibri Light" panose="020F0302020204030204"/>
            </a:rPr>
            <a:t>stage</a:t>
          </a:r>
          <a:r>
            <a:rPr lang="de-DE" sz="2000" b="0" kern="1200" dirty="0">
              <a:latin typeface="Calibri Light" panose="020F0302020204030204"/>
            </a:rPr>
            <a:t> will </a:t>
          </a:r>
          <a:r>
            <a:rPr lang="de-DE" sz="2000" b="0" kern="1200" dirty="0" err="1">
              <a:latin typeface="Calibri Light" panose="020F0302020204030204"/>
            </a:rPr>
            <a:t>land</a:t>
          </a:r>
          <a:r>
            <a:rPr lang="de-DE" sz="2000" b="0" kern="1200" dirty="0">
              <a:latin typeface="Calibri Light" panose="020F0302020204030204"/>
            </a:rPr>
            <a:t>, </a:t>
          </a:r>
          <a:r>
            <a:rPr lang="de-DE" sz="2000" b="0" kern="1200" dirty="0" err="1">
              <a:latin typeface="Calibri Light" panose="020F0302020204030204"/>
            </a:rPr>
            <a:t>we</a:t>
          </a:r>
          <a:r>
            <a:rPr lang="de-DE" sz="2000" b="0" kern="1200" dirty="0">
              <a:latin typeface="Calibri Light" panose="020F0302020204030204"/>
            </a:rPr>
            <a:t> </a:t>
          </a:r>
          <a:r>
            <a:rPr lang="de-DE" sz="2000" b="0" kern="1200" dirty="0" err="1">
              <a:latin typeface="Calibri Light" panose="020F0302020204030204"/>
            </a:rPr>
            <a:t>can</a:t>
          </a:r>
          <a:r>
            <a:rPr lang="de-DE" sz="2000" b="0" kern="1200" dirty="0">
              <a:latin typeface="Calibri Light" panose="020F0302020204030204"/>
            </a:rPr>
            <a:t> </a:t>
          </a:r>
          <a:r>
            <a:rPr lang="de-DE" sz="2000" b="0" kern="1200" dirty="0" err="1">
              <a:latin typeface="Calibri Light" panose="020F0302020204030204"/>
            </a:rPr>
            <a:t>determine</a:t>
          </a:r>
          <a:r>
            <a:rPr lang="de-DE" sz="2000" b="0" kern="1200" dirty="0">
              <a:latin typeface="Calibri Light" panose="020F0302020204030204"/>
            </a:rPr>
            <a:t> </a:t>
          </a:r>
          <a:r>
            <a:rPr lang="de-DE" sz="2000" b="0" kern="1200" dirty="0" err="1">
              <a:latin typeface="Calibri Light" panose="020F0302020204030204"/>
            </a:rPr>
            <a:t>the</a:t>
          </a:r>
          <a:r>
            <a:rPr lang="de-DE" sz="2000" b="0" kern="1200" dirty="0">
              <a:latin typeface="Calibri Light" panose="020F0302020204030204"/>
            </a:rPr>
            <a:t> </a:t>
          </a:r>
          <a:r>
            <a:rPr lang="de-DE" sz="2000" b="0" kern="1200" dirty="0" err="1">
              <a:latin typeface="Calibri Light" panose="020F0302020204030204"/>
            </a:rPr>
            <a:t>cost</a:t>
          </a:r>
          <a:r>
            <a:rPr lang="de-DE" sz="2000" b="0" kern="1200" dirty="0">
              <a:latin typeface="Calibri Light" panose="020F0302020204030204"/>
            </a:rPr>
            <a:t> </a:t>
          </a:r>
          <a:r>
            <a:rPr lang="de-DE" sz="2000" b="0" kern="1200" dirty="0" err="1">
              <a:latin typeface="Calibri Light" panose="020F0302020204030204"/>
            </a:rPr>
            <a:t>of</a:t>
          </a:r>
          <a:r>
            <a:rPr lang="de-DE" sz="2000" b="0" kern="1200" dirty="0">
              <a:latin typeface="Calibri Light" panose="020F0302020204030204"/>
            </a:rPr>
            <a:t> a launch.</a:t>
          </a:r>
          <a:endParaRPr lang="de-DE" sz="2000" b="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 dirty="0" err="1">
              <a:latin typeface="Calibri Light" panose="020F0302020204030204"/>
            </a:rPr>
            <a:t>Our</a:t>
          </a:r>
          <a:r>
            <a:rPr lang="de-DE" sz="2000" kern="1200" dirty="0">
              <a:latin typeface="Calibri Light" panose="020F0302020204030204"/>
            </a:rPr>
            <a:t> </a:t>
          </a:r>
          <a:r>
            <a:rPr lang="de-DE" sz="2000" kern="1200" dirty="0" err="1">
              <a:latin typeface="Calibri Light" panose="020F0302020204030204"/>
            </a:rPr>
            <a:t>company</a:t>
          </a:r>
          <a:r>
            <a:rPr lang="de-DE" sz="2000" kern="1200" dirty="0">
              <a:latin typeface="Calibri Light" panose="020F0302020204030204"/>
            </a:rPr>
            <a:t> </a:t>
          </a:r>
          <a:r>
            <a:rPr lang="de-DE" sz="2000" kern="1200" dirty="0" err="1">
              <a:latin typeface="Calibri Light" panose="020F0302020204030204"/>
            </a:rPr>
            <a:t>SpaceY</a:t>
          </a:r>
          <a:r>
            <a:rPr lang="de-DE" sz="2000" kern="1200" dirty="0">
              <a:latin typeface="Calibri Light" panose="020F0302020204030204"/>
            </a:rPr>
            <a:t> </a:t>
          </a:r>
          <a:r>
            <a:rPr lang="de-DE" sz="2000" kern="1200" dirty="0" err="1">
              <a:latin typeface="Calibri Light" panose="020F0302020204030204"/>
            </a:rPr>
            <a:t>wants</a:t>
          </a:r>
          <a:r>
            <a:rPr lang="de-DE" sz="2000" kern="1200" dirty="0">
              <a:latin typeface="Calibri Light" panose="020F0302020204030204"/>
            </a:rPr>
            <a:t> </a:t>
          </a:r>
          <a:r>
            <a:rPr lang="de-DE" sz="2000" kern="1200" dirty="0" err="1">
              <a:latin typeface="Calibri Light" panose="020F0302020204030204"/>
            </a:rPr>
            <a:t>to</a:t>
          </a:r>
          <a:r>
            <a:rPr lang="de-DE" sz="2000" kern="1200" dirty="0">
              <a:latin typeface="Calibri Light" panose="020F0302020204030204"/>
            </a:rPr>
            <a:t> </a:t>
          </a:r>
          <a:r>
            <a:rPr lang="de-DE" sz="2000" kern="1200" dirty="0" err="1">
              <a:latin typeface="Calibri Light" panose="020F0302020204030204"/>
            </a:rPr>
            <a:t>use</a:t>
          </a:r>
          <a:r>
            <a:rPr lang="de-DE" sz="2000" kern="1200" dirty="0">
              <a:latin typeface="Calibri Light" panose="020F0302020204030204"/>
            </a:rPr>
            <a:t> </a:t>
          </a:r>
          <a:r>
            <a:rPr lang="de-DE" sz="2000" kern="1200" dirty="0" err="1">
              <a:latin typeface="Calibri Light" panose="020F0302020204030204"/>
            </a:rPr>
            <a:t>this</a:t>
          </a:r>
          <a:r>
            <a:rPr lang="de-DE" sz="2000" kern="1200" dirty="0">
              <a:latin typeface="Calibri Light" panose="020F0302020204030204"/>
            </a:rPr>
            <a:t> </a:t>
          </a:r>
          <a:r>
            <a:rPr lang="de-DE" sz="2000" kern="1200" dirty="0" err="1">
              <a:latin typeface="Calibri Light" panose="020F0302020204030204"/>
            </a:rPr>
            <a:t>information</a:t>
          </a:r>
          <a:r>
            <a:rPr lang="de-DE" sz="2000" kern="1200" dirty="0">
              <a:latin typeface="Calibri Light" panose="020F0302020204030204"/>
            </a:rPr>
            <a:t> </a:t>
          </a:r>
          <a:r>
            <a:rPr lang="de-DE" sz="2000" kern="1200" dirty="0" err="1">
              <a:latin typeface="Calibri Light" panose="020F0302020204030204"/>
            </a:rPr>
            <a:t>to</a:t>
          </a:r>
          <a:r>
            <a:rPr lang="de-DE" sz="2000" kern="1200" dirty="0">
              <a:latin typeface="Calibri Light" panose="020F0302020204030204"/>
            </a:rPr>
            <a:t> </a:t>
          </a:r>
          <a:r>
            <a:rPr lang="de-DE" sz="2000" kern="1200" dirty="0" err="1">
              <a:latin typeface="Calibri Light" panose="020F0302020204030204"/>
            </a:rPr>
            <a:t>bid</a:t>
          </a:r>
          <a:r>
            <a:rPr lang="de-DE" sz="2000" kern="1200" dirty="0">
              <a:latin typeface="Calibri Light" panose="020F0302020204030204"/>
            </a:rPr>
            <a:t> </a:t>
          </a:r>
          <a:r>
            <a:rPr lang="de-DE" sz="2000" kern="1200" dirty="0" err="1">
              <a:latin typeface="Calibri Light" panose="020F0302020204030204"/>
            </a:rPr>
            <a:t>against</a:t>
          </a:r>
          <a:r>
            <a:rPr lang="de-DE" sz="2000" kern="1200" dirty="0">
              <a:latin typeface="Calibri Light" panose="020F0302020204030204"/>
            </a:rPr>
            <a:t> SpaceX </a:t>
          </a:r>
          <a:r>
            <a:rPr lang="de-DE" sz="2000" kern="1200" dirty="0" err="1">
              <a:latin typeface="Calibri Light" panose="020F0302020204030204"/>
            </a:rPr>
            <a:t>for</a:t>
          </a:r>
          <a:r>
            <a:rPr lang="de-DE" sz="2000" kern="1200" dirty="0">
              <a:latin typeface="Calibri Light" panose="020F0302020204030204"/>
            </a:rPr>
            <a:t> a rocket launch.</a:t>
          </a:r>
        </a:p>
      </dsp:txBody>
      <dsp:txXfrm>
        <a:off x="0" y="274708"/>
        <a:ext cx="10526057" cy="2623950"/>
      </dsp:txXfrm>
    </dsp:sp>
    <dsp:sp modelId="{CD713910-1D20-432D-B0EF-2A7F4A572A47}">
      <dsp:nvSpPr>
        <dsp:cNvPr id="0" name=""/>
        <dsp:cNvSpPr/>
      </dsp:nvSpPr>
      <dsp:spPr>
        <a:xfrm>
          <a:off x="526302" y="23788"/>
          <a:ext cx="7368240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502" tIns="0" rIns="27850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1" kern="1200" dirty="0">
              <a:latin typeface="Calibri Light" panose="020F0302020204030204"/>
            </a:rPr>
            <a:t>Background</a:t>
          </a:r>
          <a:endParaRPr lang="de-DE" sz="2000" b="1" kern="1200" dirty="0"/>
        </a:p>
      </dsp:txBody>
      <dsp:txXfrm>
        <a:off x="550800" y="48286"/>
        <a:ext cx="7319244" cy="452844"/>
      </dsp:txXfrm>
    </dsp:sp>
    <dsp:sp modelId="{D4A9FCBF-4017-486A-94DB-A9A91BA00652}">
      <dsp:nvSpPr>
        <dsp:cNvPr id="0" name=""/>
        <dsp:cNvSpPr/>
      </dsp:nvSpPr>
      <dsp:spPr>
        <a:xfrm>
          <a:off x="0" y="3241378"/>
          <a:ext cx="10526057" cy="1124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939" tIns="354076" rIns="816939" bIns="14224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 dirty="0" err="1">
              <a:latin typeface="Calibri Light" panose="020F0302020204030204"/>
            </a:rPr>
            <a:t>Which</a:t>
          </a:r>
          <a:r>
            <a:rPr lang="de-DE" sz="2000" kern="1200" dirty="0">
              <a:latin typeface="Calibri Light" panose="020F0302020204030204"/>
            </a:rPr>
            <a:t> </a:t>
          </a:r>
          <a:r>
            <a:rPr lang="de-DE" sz="2000" kern="1200" dirty="0" err="1">
              <a:latin typeface="Calibri Light" panose="020F0302020204030204"/>
            </a:rPr>
            <a:t>factors</a:t>
          </a:r>
          <a:r>
            <a:rPr lang="de-DE" sz="2000" kern="1200" dirty="0">
              <a:latin typeface="Calibri Light" panose="020F0302020204030204"/>
            </a:rPr>
            <a:t> </a:t>
          </a:r>
          <a:r>
            <a:rPr lang="de-DE" sz="2000" kern="1200" dirty="0" err="1">
              <a:latin typeface="Calibri Light" panose="020F0302020204030204"/>
            </a:rPr>
            <a:t>impact</a:t>
          </a:r>
          <a:r>
            <a:rPr lang="de-DE" sz="2000" kern="1200" dirty="0">
              <a:latin typeface="Calibri Light" panose="020F0302020204030204"/>
            </a:rPr>
            <a:t> </a:t>
          </a:r>
          <a:r>
            <a:rPr lang="de-DE" sz="2000" kern="1200" dirty="0" err="1">
              <a:latin typeface="Calibri Light" panose="020F0302020204030204"/>
            </a:rPr>
            <a:t>the</a:t>
          </a:r>
          <a:r>
            <a:rPr lang="de-DE" sz="2000" kern="1200" dirty="0">
              <a:latin typeface="Calibri Light" panose="020F0302020204030204"/>
            </a:rPr>
            <a:t> </a:t>
          </a:r>
          <a:r>
            <a:rPr lang="de-DE" sz="2000" kern="1200" dirty="0" err="1">
              <a:latin typeface="Calibri Light" panose="020F0302020204030204"/>
            </a:rPr>
            <a:t>success</a:t>
          </a:r>
          <a:r>
            <a:rPr lang="de-DE" sz="2000" kern="1200" dirty="0">
              <a:latin typeface="Calibri Light" panose="020F0302020204030204"/>
            </a:rPr>
            <a:t> rate </a:t>
          </a:r>
          <a:r>
            <a:rPr lang="de-DE" sz="2000" kern="1200" dirty="0" err="1">
              <a:latin typeface="Calibri Light" panose="020F0302020204030204"/>
            </a:rPr>
            <a:t>of</a:t>
          </a:r>
          <a:r>
            <a:rPr lang="de-DE" sz="2000" kern="1200" dirty="0">
              <a:latin typeface="Calibri Light" panose="020F0302020204030204"/>
            </a:rPr>
            <a:t> </a:t>
          </a:r>
          <a:r>
            <a:rPr lang="de-DE" sz="2000" kern="1200" dirty="0" err="1">
              <a:latin typeface="Calibri Light" panose="020F0302020204030204"/>
            </a:rPr>
            <a:t>first</a:t>
          </a:r>
          <a:r>
            <a:rPr lang="de-DE" sz="2000" kern="1200" dirty="0">
              <a:latin typeface="Calibri Light" panose="020F0302020204030204"/>
            </a:rPr>
            <a:t> </a:t>
          </a:r>
          <a:r>
            <a:rPr lang="de-DE" sz="2000" kern="1200" dirty="0" err="1">
              <a:latin typeface="Calibri Light" panose="020F0302020204030204"/>
            </a:rPr>
            <a:t>stage</a:t>
          </a:r>
          <a:r>
            <a:rPr lang="de-DE" sz="2000" kern="1200" dirty="0">
              <a:latin typeface="Calibri Light" panose="020F0302020204030204"/>
            </a:rPr>
            <a:t> </a:t>
          </a:r>
          <a:r>
            <a:rPr lang="de-DE" sz="2000" kern="1200" dirty="0" err="1">
              <a:latin typeface="Calibri Light" panose="020F0302020204030204"/>
            </a:rPr>
            <a:t>landings</a:t>
          </a:r>
          <a:r>
            <a:rPr lang="de-DE" sz="2000" kern="1200" dirty="0">
              <a:latin typeface="Calibri Light" panose="020F0302020204030204"/>
            </a:rPr>
            <a:t>?</a:t>
          </a: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 dirty="0">
              <a:latin typeface="Calibri Light" panose="020F0302020204030204"/>
            </a:rPr>
            <a:t>Can </a:t>
          </a:r>
          <a:r>
            <a:rPr lang="de-DE" sz="2000" kern="1200" dirty="0" err="1">
              <a:latin typeface="Calibri Light" panose="020F0302020204030204"/>
            </a:rPr>
            <a:t>we</a:t>
          </a:r>
          <a:r>
            <a:rPr lang="de-DE" sz="2000" kern="1200" dirty="0">
              <a:latin typeface="Calibri Light" panose="020F0302020204030204"/>
            </a:rPr>
            <a:t> </a:t>
          </a:r>
          <a:r>
            <a:rPr lang="de-DE" sz="2000" kern="1200" dirty="0" err="1">
              <a:latin typeface="Calibri Light" panose="020F0302020204030204"/>
            </a:rPr>
            <a:t>build</a:t>
          </a:r>
          <a:r>
            <a:rPr lang="de-DE" sz="2000" kern="1200" dirty="0">
              <a:latin typeface="Calibri Light" panose="020F0302020204030204"/>
            </a:rPr>
            <a:t> a </a:t>
          </a:r>
          <a:r>
            <a:rPr lang="de-DE" sz="2000" kern="1200" dirty="0" err="1">
              <a:latin typeface="Calibri Light" panose="020F0302020204030204"/>
            </a:rPr>
            <a:t>model</a:t>
          </a:r>
          <a:r>
            <a:rPr lang="de-DE" sz="2000" kern="1200" dirty="0">
              <a:latin typeface="Calibri Light" panose="020F0302020204030204"/>
            </a:rPr>
            <a:t> </a:t>
          </a:r>
          <a:r>
            <a:rPr lang="de-DE" sz="2000" kern="1200" dirty="0" err="1">
              <a:latin typeface="Calibri Light" panose="020F0302020204030204"/>
            </a:rPr>
            <a:t>that</a:t>
          </a:r>
          <a:r>
            <a:rPr lang="de-DE" sz="2000" kern="1200" dirty="0">
              <a:latin typeface="Calibri Light" panose="020F0302020204030204"/>
            </a:rPr>
            <a:t> </a:t>
          </a:r>
          <a:r>
            <a:rPr lang="de-DE" sz="2000" kern="1200" dirty="0" err="1">
              <a:latin typeface="Calibri Light" panose="020F0302020204030204"/>
            </a:rPr>
            <a:t>accurately</a:t>
          </a:r>
          <a:r>
            <a:rPr lang="de-DE" sz="2000" kern="1200" dirty="0">
              <a:latin typeface="Calibri Light" panose="020F0302020204030204"/>
            </a:rPr>
            <a:t> </a:t>
          </a:r>
          <a:r>
            <a:rPr lang="de-DE" sz="2000" kern="1200" dirty="0" err="1">
              <a:latin typeface="Calibri Light" panose="020F0302020204030204"/>
            </a:rPr>
            <a:t>predicts</a:t>
          </a:r>
          <a:r>
            <a:rPr lang="de-DE" sz="2000" kern="1200" dirty="0">
              <a:latin typeface="Calibri Light" panose="020F0302020204030204"/>
            </a:rPr>
            <a:t> </a:t>
          </a:r>
          <a:r>
            <a:rPr lang="de-DE" sz="2000" kern="1200" dirty="0" err="1">
              <a:latin typeface="Calibri Light" panose="020F0302020204030204"/>
            </a:rPr>
            <a:t>the</a:t>
          </a:r>
          <a:r>
            <a:rPr lang="de-DE" sz="2000" kern="1200" dirty="0">
              <a:latin typeface="Calibri Light" panose="020F0302020204030204"/>
            </a:rPr>
            <a:t> </a:t>
          </a:r>
          <a:r>
            <a:rPr lang="de-DE" sz="2000" kern="1200" dirty="0" err="1">
              <a:latin typeface="Calibri Light" panose="020F0302020204030204"/>
            </a:rPr>
            <a:t>first</a:t>
          </a:r>
          <a:r>
            <a:rPr lang="de-DE" sz="2000" kern="1200" dirty="0">
              <a:latin typeface="Calibri Light" panose="020F0302020204030204"/>
            </a:rPr>
            <a:t> </a:t>
          </a:r>
          <a:r>
            <a:rPr lang="de-DE" sz="2000" kern="1200" dirty="0" err="1">
              <a:latin typeface="Calibri Light" panose="020F0302020204030204"/>
            </a:rPr>
            <a:t>stage</a:t>
          </a:r>
          <a:r>
            <a:rPr lang="de-DE" sz="2000" kern="1200" dirty="0">
              <a:latin typeface="Calibri Light" panose="020F0302020204030204"/>
            </a:rPr>
            <a:t> landing outcome?</a:t>
          </a:r>
        </a:p>
      </dsp:txBody>
      <dsp:txXfrm>
        <a:off x="0" y="3241378"/>
        <a:ext cx="10526057" cy="1124550"/>
      </dsp:txXfrm>
    </dsp:sp>
    <dsp:sp modelId="{97A59982-9ADB-4661-B389-5B6B1EEE818C}">
      <dsp:nvSpPr>
        <dsp:cNvPr id="0" name=""/>
        <dsp:cNvSpPr/>
      </dsp:nvSpPr>
      <dsp:spPr>
        <a:xfrm>
          <a:off x="526302" y="2990458"/>
          <a:ext cx="7368240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502" tIns="0" rIns="27850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1" kern="1200" dirty="0">
              <a:latin typeface="Calibri Light" panose="020F0302020204030204"/>
            </a:rPr>
            <a:t>Questions</a:t>
          </a:r>
          <a:endParaRPr lang="de-DE" sz="2000" b="1" kern="1200" dirty="0"/>
        </a:p>
      </dsp:txBody>
      <dsp:txXfrm>
        <a:off x="550800" y="3014956"/>
        <a:ext cx="7319244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455848-89E3-4F8C-9A7F-9C6E7825CF51}">
      <dsp:nvSpPr>
        <dsp:cNvPr id="0" name=""/>
        <dsp:cNvSpPr/>
      </dsp:nvSpPr>
      <dsp:spPr>
        <a:xfrm>
          <a:off x="2525262" y="510207"/>
          <a:ext cx="394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4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2711937" y="553801"/>
        <a:ext cx="21260" cy="4252"/>
      </dsp:txXfrm>
    </dsp:sp>
    <dsp:sp modelId="{5D8EA1E3-A486-4726-87D2-7A136C5C51C8}">
      <dsp:nvSpPr>
        <dsp:cNvPr id="0" name=""/>
        <dsp:cNvSpPr/>
      </dsp:nvSpPr>
      <dsp:spPr>
        <a:xfrm>
          <a:off x="678321" y="1305"/>
          <a:ext cx="1848740" cy="1109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>
              <a:latin typeface="Calibri Light" panose="020F0302020204030204"/>
            </a:rPr>
            <a:t>GET </a:t>
          </a:r>
          <a:r>
            <a:rPr lang="de-DE" sz="1500" kern="1200" dirty="0" err="1">
              <a:latin typeface="Calibri Light" panose="020F0302020204030204"/>
            </a:rPr>
            <a:t>request</a:t>
          </a:r>
          <a:r>
            <a:rPr lang="de-DE" sz="1500" kern="1200" dirty="0">
              <a:latin typeface="Calibri Light" panose="020F0302020204030204"/>
            </a:rPr>
            <a:t> </a:t>
          </a:r>
          <a:r>
            <a:rPr lang="de-DE" sz="1500" kern="1200" dirty="0" err="1">
              <a:latin typeface="Calibri Light" panose="020F0302020204030204"/>
            </a:rPr>
            <a:t>to</a:t>
          </a:r>
          <a:r>
            <a:rPr lang="de-DE" sz="1500" kern="1200" dirty="0">
              <a:latin typeface="Calibri Light" panose="020F0302020204030204"/>
            </a:rPr>
            <a:t> SpaceX API</a:t>
          </a:r>
          <a:endParaRPr lang="de-DE" sz="1500" kern="1200" dirty="0"/>
        </a:p>
      </dsp:txBody>
      <dsp:txXfrm>
        <a:off x="678321" y="1305"/>
        <a:ext cx="1848740" cy="1109244"/>
      </dsp:txXfrm>
    </dsp:sp>
    <dsp:sp modelId="{8CBDA83D-86E5-485E-86B3-FDD4ECD737B3}">
      <dsp:nvSpPr>
        <dsp:cNvPr id="0" name=""/>
        <dsp:cNvSpPr/>
      </dsp:nvSpPr>
      <dsp:spPr>
        <a:xfrm>
          <a:off x="1602692" y="1108749"/>
          <a:ext cx="2273951" cy="394610"/>
        </a:xfrm>
        <a:custGeom>
          <a:avLst/>
          <a:gdLst/>
          <a:ahLst/>
          <a:cxnLst/>
          <a:rect l="0" t="0" r="0" b="0"/>
          <a:pathLst>
            <a:path>
              <a:moveTo>
                <a:pt x="2273951" y="0"/>
              </a:moveTo>
              <a:lnTo>
                <a:pt x="2273951" y="214405"/>
              </a:lnTo>
              <a:lnTo>
                <a:pt x="0" y="214405"/>
              </a:lnTo>
              <a:lnTo>
                <a:pt x="0" y="39461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2681833" y="1303929"/>
        <a:ext cx="115668" cy="4252"/>
      </dsp:txXfrm>
    </dsp:sp>
    <dsp:sp modelId="{8DEE930D-462E-4FD8-A598-C4EF6A2E0D9C}">
      <dsp:nvSpPr>
        <dsp:cNvPr id="0" name=""/>
        <dsp:cNvSpPr/>
      </dsp:nvSpPr>
      <dsp:spPr>
        <a:xfrm>
          <a:off x="2952273" y="1305"/>
          <a:ext cx="1848740" cy="1109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latin typeface="Calibri Light" panose="020F0302020204030204"/>
            </a:rPr>
            <a:t>Decode</a:t>
          </a:r>
          <a:r>
            <a:rPr lang="de-DE" sz="1500" kern="1200" dirty="0">
              <a:latin typeface="Calibri Light" panose="020F0302020204030204"/>
            </a:rPr>
            <a:t> and parse SpaceX launch data</a:t>
          </a:r>
        </a:p>
      </dsp:txBody>
      <dsp:txXfrm>
        <a:off x="2952273" y="1305"/>
        <a:ext cx="1848740" cy="1109244"/>
      </dsp:txXfrm>
    </dsp:sp>
    <dsp:sp modelId="{283F1DB2-6ECC-4F3E-A3CC-CC07F92B0F7D}">
      <dsp:nvSpPr>
        <dsp:cNvPr id="0" name=""/>
        <dsp:cNvSpPr/>
      </dsp:nvSpPr>
      <dsp:spPr>
        <a:xfrm>
          <a:off x="2525262" y="2044662"/>
          <a:ext cx="394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4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2711937" y="2088256"/>
        <a:ext cx="21260" cy="4252"/>
      </dsp:txXfrm>
    </dsp:sp>
    <dsp:sp modelId="{B0781F63-873E-4BFC-86A9-B63B971780C5}">
      <dsp:nvSpPr>
        <dsp:cNvPr id="0" name=""/>
        <dsp:cNvSpPr/>
      </dsp:nvSpPr>
      <dsp:spPr>
        <a:xfrm>
          <a:off x="678321" y="1535760"/>
          <a:ext cx="1848740" cy="1109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latin typeface="Calibri Light" panose="020F0302020204030204"/>
            </a:rPr>
            <a:t>Convert</a:t>
          </a:r>
          <a:r>
            <a:rPr lang="de-DE" sz="1500" kern="1200" dirty="0">
              <a:latin typeface="Calibri Light" panose="020F0302020204030204"/>
            </a:rPr>
            <a:t> data to a dataframe </a:t>
          </a:r>
          <a:endParaRPr lang="de-DE" sz="1500" kern="1200" dirty="0"/>
        </a:p>
      </dsp:txBody>
      <dsp:txXfrm>
        <a:off x="678321" y="1535760"/>
        <a:ext cx="1848740" cy="1109244"/>
      </dsp:txXfrm>
    </dsp:sp>
    <dsp:sp modelId="{FA775617-707E-4D78-9D8B-542521EAB772}">
      <dsp:nvSpPr>
        <dsp:cNvPr id="0" name=""/>
        <dsp:cNvSpPr/>
      </dsp:nvSpPr>
      <dsp:spPr>
        <a:xfrm>
          <a:off x="1602692" y="2643204"/>
          <a:ext cx="2273951" cy="394610"/>
        </a:xfrm>
        <a:custGeom>
          <a:avLst/>
          <a:gdLst/>
          <a:ahLst/>
          <a:cxnLst/>
          <a:rect l="0" t="0" r="0" b="0"/>
          <a:pathLst>
            <a:path>
              <a:moveTo>
                <a:pt x="2273951" y="0"/>
              </a:moveTo>
              <a:lnTo>
                <a:pt x="2273951" y="214405"/>
              </a:lnTo>
              <a:lnTo>
                <a:pt x="0" y="214405"/>
              </a:lnTo>
              <a:lnTo>
                <a:pt x="0" y="39461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2681833" y="2838383"/>
        <a:ext cx="115668" cy="4252"/>
      </dsp:txXfrm>
    </dsp:sp>
    <dsp:sp modelId="{4DCCB523-4413-42D2-B3A6-3F696932E877}">
      <dsp:nvSpPr>
        <dsp:cNvPr id="0" name=""/>
        <dsp:cNvSpPr/>
      </dsp:nvSpPr>
      <dsp:spPr>
        <a:xfrm>
          <a:off x="2952273" y="1535760"/>
          <a:ext cx="1848740" cy="1109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>
              <a:latin typeface="Calibri Light" panose="020F0302020204030204"/>
            </a:rPr>
            <a:t>Filter </a:t>
          </a:r>
          <a:r>
            <a:rPr lang="de-DE" sz="1500" kern="1200" dirty="0" err="1">
              <a:latin typeface="Calibri Light" panose="020F0302020204030204"/>
            </a:rPr>
            <a:t>dataframe</a:t>
          </a:r>
          <a:r>
            <a:rPr lang="de-DE" sz="1500" kern="1200" dirty="0">
              <a:latin typeface="Calibri Light" panose="020F0302020204030204"/>
            </a:rPr>
            <a:t> </a:t>
          </a:r>
          <a:r>
            <a:rPr lang="de-DE" sz="1500" kern="1200" dirty="0" err="1">
              <a:latin typeface="Calibri Light" panose="020F0302020204030204"/>
            </a:rPr>
            <a:t>to</a:t>
          </a:r>
          <a:r>
            <a:rPr lang="de-DE" sz="1500" kern="1200" dirty="0">
              <a:latin typeface="Calibri Light" panose="020F0302020204030204"/>
            </a:rPr>
            <a:t> </a:t>
          </a:r>
          <a:r>
            <a:rPr lang="de-DE" sz="1500" kern="1200" dirty="0" err="1">
              <a:latin typeface="Calibri Light" panose="020F0302020204030204"/>
            </a:rPr>
            <a:t>only</a:t>
          </a:r>
          <a:r>
            <a:rPr lang="de-DE" sz="1500" kern="1200" dirty="0">
              <a:latin typeface="Calibri Light" panose="020F0302020204030204"/>
            </a:rPr>
            <a:t> </a:t>
          </a:r>
          <a:r>
            <a:rPr lang="de-DE" sz="1500" kern="1200" dirty="0" err="1">
              <a:latin typeface="Calibri Light" panose="020F0302020204030204"/>
            </a:rPr>
            <a:t>include</a:t>
          </a:r>
          <a:r>
            <a:rPr lang="de-DE" sz="1500" kern="1200" dirty="0">
              <a:latin typeface="Calibri Light" panose="020F0302020204030204"/>
            </a:rPr>
            <a:t> Falcon 9 </a:t>
          </a:r>
          <a:r>
            <a:rPr lang="de-DE" sz="1500" kern="1200" dirty="0" err="1">
              <a:latin typeface="Calibri Light" panose="020F0302020204030204"/>
            </a:rPr>
            <a:t>launches</a:t>
          </a:r>
          <a:endParaRPr lang="de-DE" sz="1500" kern="1200" dirty="0" err="1"/>
        </a:p>
      </dsp:txBody>
      <dsp:txXfrm>
        <a:off x="2952273" y="1535760"/>
        <a:ext cx="1848740" cy="1109244"/>
      </dsp:txXfrm>
    </dsp:sp>
    <dsp:sp modelId="{ACB327A9-80B3-4E28-BF75-3BA9EED01C01}">
      <dsp:nvSpPr>
        <dsp:cNvPr id="0" name=""/>
        <dsp:cNvSpPr/>
      </dsp:nvSpPr>
      <dsp:spPr>
        <a:xfrm>
          <a:off x="678321" y="3070215"/>
          <a:ext cx="1848740" cy="1109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latin typeface="Calibri Light" panose="020F0302020204030204"/>
            </a:rPr>
            <a:t>Replace</a:t>
          </a:r>
          <a:r>
            <a:rPr lang="de-DE" sz="1500" kern="1200" dirty="0">
              <a:latin typeface="Calibri Light" panose="020F0302020204030204"/>
            </a:rPr>
            <a:t> </a:t>
          </a:r>
          <a:r>
            <a:rPr lang="de-DE" sz="1500" kern="1200" dirty="0" err="1">
              <a:latin typeface="Calibri Light" panose="020F0302020204030204"/>
            </a:rPr>
            <a:t>missing</a:t>
          </a:r>
          <a:r>
            <a:rPr lang="de-DE" sz="1500" kern="1200" dirty="0">
              <a:latin typeface="Calibri Light" panose="020F0302020204030204"/>
            </a:rPr>
            <a:t> </a:t>
          </a:r>
          <a:r>
            <a:rPr lang="de-DE" sz="1500" kern="1200" dirty="0" err="1">
              <a:latin typeface="Calibri Light" panose="020F0302020204030204"/>
            </a:rPr>
            <a:t>values</a:t>
          </a:r>
          <a:r>
            <a:rPr lang="de-DE" sz="1500" kern="1200" dirty="0">
              <a:latin typeface="Calibri Light" panose="020F0302020204030204"/>
            </a:rPr>
            <a:t> in </a:t>
          </a:r>
          <a:r>
            <a:rPr lang="de-DE" sz="1500" kern="1200" dirty="0" err="1">
              <a:latin typeface="Calibri Light" panose="020F0302020204030204"/>
            </a:rPr>
            <a:t>PayloadMass</a:t>
          </a:r>
          <a:r>
            <a:rPr lang="de-DE" sz="1500" kern="1200" dirty="0">
              <a:latin typeface="Calibri Light" panose="020F0302020204030204"/>
            </a:rPr>
            <a:t> </a:t>
          </a:r>
          <a:r>
            <a:rPr lang="de-DE" sz="1500" kern="1200" dirty="0" err="1">
              <a:latin typeface="Calibri Light" panose="020F0302020204030204"/>
            </a:rPr>
            <a:t>column</a:t>
          </a:r>
          <a:r>
            <a:rPr lang="de-DE" sz="1500" kern="1200" dirty="0">
              <a:latin typeface="Calibri Light" panose="020F0302020204030204"/>
            </a:rPr>
            <a:t> </a:t>
          </a:r>
          <a:r>
            <a:rPr lang="de-DE" sz="1500" kern="1200" dirty="0" err="1">
              <a:latin typeface="Calibri Light" panose="020F0302020204030204"/>
            </a:rPr>
            <a:t>with</a:t>
          </a:r>
          <a:r>
            <a:rPr lang="de-DE" sz="1500" kern="1200" dirty="0">
              <a:latin typeface="Calibri Light" panose="020F0302020204030204"/>
            </a:rPr>
            <a:t> </a:t>
          </a:r>
          <a:r>
            <a:rPr lang="de-DE" sz="1500" kern="1200" dirty="0" err="1">
              <a:latin typeface="Calibri Light" panose="020F0302020204030204"/>
            </a:rPr>
            <a:t>the</a:t>
          </a:r>
          <a:r>
            <a:rPr lang="de-DE" sz="1500" kern="1200" dirty="0">
              <a:latin typeface="Calibri Light" panose="020F0302020204030204"/>
            </a:rPr>
            <a:t> </a:t>
          </a:r>
          <a:r>
            <a:rPr lang="de-DE" sz="1500" kern="1200" dirty="0" err="1">
              <a:latin typeface="Calibri Light" panose="020F0302020204030204"/>
            </a:rPr>
            <a:t>mean</a:t>
          </a:r>
          <a:endParaRPr lang="de-DE" sz="1500" kern="1200" dirty="0" err="1"/>
        </a:p>
      </dsp:txBody>
      <dsp:txXfrm>
        <a:off x="678321" y="3070215"/>
        <a:ext cx="1848740" cy="11092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078F26-4398-4382-B2D4-FE0144F2466E}">
      <dsp:nvSpPr>
        <dsp:cNvPr id="0" name=""/>
        <dsp:cNvSpPr/>
      </dsp:nvSpPr>
      <dsp:spPr>
        <a:xfrm>
          <a:off x="2391693" y="464869"/>
          <a:ext cx="3595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952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2561705" y="508639"/>
        <a:ext cx="19506" cy="3901"/>
      </dsp:txXfrm>
    </dsp:sp>
    <dsp:sp modelId="{9DB46B3D-4F82-4809-9EFA-DA73C10BF95C}">
      <dsp:nvSpPr>
        <dsp:cNvPr id="0" name=""/>
        <dsp:cNvSpPr/>
      </dsp:nvSpPr>
      <dsp:spPr>
        <a:xfrm>
          <a:off x="697280" y="1725"/>
          <a:ext cx="1696213" cy="10177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Request </a:t>
          </a:r>
          <a:r>
            <a:rPr lang="de-DE" sz="1400" kern="1200" err="1"/>
            <a:t>the</a:t>
          </a:r>
          <a:r>
            <a:rPr lang="de-DE" sz="1400" kern="1200"/>
            <a:t> Falcon9 Launch Wiki page from its URL</a:t>
          </a:r>
          <a:endParaRPr lang="de-DE" sz="1400" kern="1200">
            <a:latin typeface="Calibri Light" panose="020F0302020204030204"/>
          </a:endParaRPr>
        </a:p>
      </dsp:txBody>
      <dsp:txXfrm>
        <a:off x="697280" y="1725"/>
        <a:ext cx="1696213" cy="1017728"/>
      </dsp:txXfrm>
    </dsp:sp>
    <dsp:sp modelId="{350B8B13-6E57-458C-BC1C-8AC0C0C6EF5C}">
      <dsp:nvSpPr>
        <dsp:cNvPr id="0" name=""/>
        <dsp:cNvSpPr/>
      </dsp:nvSpPr>
      <dsp:spPr>
        <a:xfrm>
          <a:off x="1545387" y="1017653"/>
          <a:ext cx="2086342" cy="359529"/>
        </a:xfrm>
        <a:custGeom>
          <a:avLst/>
          <a:gdLst/>
          <a:ahLst/>
          <a:cxnLst/>
          <a:rect l="0" t="0" r="0" b="0"/>
          <a:pathLst>
            <a:path>
              <a:moveTo>
                <a:pt x="2086342" y="0"/>
              </a:moveTo>
              <a:lnTo>
                <a:pt x="2086342" y="196864"/>
              </a:lnTo>
              <a:lnTo>
                <a:pt x="0" y="196864"/>
              </a:lnTo>
              <a:lnTo>
                <a:pt x="0" y="359529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2535495" y="1195467"/>
        <a:ext cx="106125" cy="3901"/>
      </dsp:txXfrm>
    </dsp:sp>
    <dsp:sp modelId="{3CE6E20C-F7BB-44C3-B807-4EB1D86AA3D1}">
      <dsp:nvSpPr>
        <dsp:cNvPr id="0" name=""/>
        <dsp:cNvSpPr/>
      </dsp:nvSpPr>
      <dsp:spPr>
        <a:xfrm>
          <a:off x="2783623" y="1725"/>
          <a:ext cx="1696213" cy="10177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latin typeface="Calibri Light" panose="020F0302020204030204"/>
            </a:rPr>
            <a:t>Create </a:t>
          </a:r>
          <a:r>
            <a:rPr lang="de-DE" sz="1400" kern="1200" dirty="0" err="1">
              <a:latin typeface="Calibri Light" panose="020F0302020204030204"/>
            </a:rPr>
            <a:t>BeautifulSoup</a:t>
          </a:r>
          <a:r>
            <a:rPr lang="de-DE" sz="1400" kern="1200" dirty="0">
              <a:latin typeface="Calibri Light" panose="020F0302020204030204"/>
            </a:rPr>
            <a:t> </a:t>
          </a:r>
          <a:r>
            <a:rPr lang="de-DE" sz="1400" kern="1200" dirty="0" err="1">
              <a:latin typeface="Calibri Light" panose="020F0302020204030204"/>
            </a:rPr>
            <a:t>object</a:t>
          </a:r>
          <a:r>
            <a:rPr lang="de-DE" sz="1400" kern="1200" dirty="0">
              <a:latin typeface="Calibri Light" panose="020F0302020204030204"/>
            </a:rPr>
            <a:t> </a:t>
          </a:r>
          <a:r>
            <a:rPr lang="de-DE" sz="1400" kern="1200" dirty="0" err="1">
              <a:latin typeface="Calibri Light" panose="020F0302020204030204"/>
            </a:rPr>
            <a:t>from</a:t>
          </a:r>
          <a:r>
            <a:rPr lang="de-DE" sz="1400" kern="1200" dirty="0">
              <a:latin typeface="Calibri Light" panose="020F0302020204030204"/>
            </a:rPr>
            <a:t> HTML response text</a:t>
          </a:r>
          <a:endParaRPr lang="de-DE" sz="1400" kern="1200" dirty="0"/>
        </a:p>
      </dsp:txBody>
      <dsp:txXfrm>
        <a:off x="2783623" y="1725"/>
        <a:ext cx="1696213" cy="1017728"/>
      </dsp:txXfrm>
    </dsp:sp>
    <dsp:sp modelId="{F7989593-46F7-4AA2-98D3-E40BD701C4CC}">
      <dsp:nvSpPr>
        <dsp:cNvPr id="0" name=""/>
        <dsp:cNvSpPr/>
      </dsp:nvSpPr>
      <dsp:spPr>
        <a:xfrm>
          <a:off x="2391693" y="1872727"/>
          <a:ext cx="3595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952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2561705" y="1916496"/>
        <a:ext cx="19506" cy="3901"/>
      </dsp:txXfrm>
    </dsp:sp>
    <dsp:sp modelId="{457965A2-603B-4947-B0AF-AE4D4D6C1CB7}">
      <dsp:nvSpPr>
        <dsp:cNvPr id="0" name=""/>
        <dsp:cNvSpPr/>
      </dsp:nvSpPr>
      <dsp:spPr>
        <a:xfrm>
          <a:off x="697280" y="1409582"/>
          <a:ext cx="1696213" cy="10177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Extract all </a:t>
          </a:r>
          <a:r>
            <a:rPr lang="de-DE" sz="1400" kern="1200" dirty="0" err="1"/>
            <a:t>column</a:t>
          </a:r>
          <a:r>
            <a:rPr lang="de-DE" sz="1400" kern="1200" dirty="0"/>
            <a:t> </a:t>
          </a:r>
          <a:r>
            <a:rPr lang="de-DE" sz="1400" kern="1200" dirty="0" err="1"/>
            <a:t>names</a:t>
          </a:r>
          <a:r>
            <a:rPr lang="de-DE" sz="1400" kern="1200" dirty="0"/>
            <a:t> </a:t>
          </a:r>
          <a:r>
            <a:rPr lang="de-DE" sz="1400" kern="1200" dirty="0" err="1"/>
            <a:t>from</a:t>
          </a:r>
          <a:r>
            <a:rPr lang="de-DE" sz="1400" kern="1200" dirty="0"/>
            <a:t> </a:t>
          </a:r>
          <a:r>
            <a:rPr lang="de-DE" sz="1400" kern="1200" dirty="0" err="1"/>
            <a:t>the</a:t>
          </a:r>
          <a:r>
            <a:rPr lang="de-DE" sz="1400" kern="1200" dirty="0"/>
            <a:t> HTML </a:t>
          </a:r>
          <a:r>
            <a:rPr lang="de-DE" sz="1400" kern="1200" dirty="0" err="1"/>
            <a:t>table</a:t>
          </a:r>
          <a:r>
            <a:rPr lang="de-DE" sz="1400" kern="1200" dirty="0"/>
            <a:t> </a:t>
          </a:r>
          <a:r>
            <a:rPr lang="de-DE" sz="1400" kern="1200" dirty="0" err="1"/>
            <a:t>header</a:t>
          </a:r>
          <a:endParaRPr lang="de-DE" sz="1400" kern="1200" dirty="0" err="1">
            <a:latin typeface="Calibri Light" panose="020F0302020204030204"/>
          </a:endParaRPr>
        </a:p>
      </dsp:txBody>
      <dsp:txXfrm>
        <a:off x="697280" y="1409582"/>
        <a:ext cx="1696213" cy="1017728"/>
      </dsp:txXfrm>
    </dsp:sp>
    <dsp:sp modelId="{B25DE76C-F76A-45B6-8F30-CA32D360B9BD}">
      <dsp:nvSpPr>
        <dsp:cNvPr id="0" name=""/>
        <dsp:cNvSpPr/>
      </dsp:nvSpPr>
      <dsp:spPr>
        <a:xfrm>
          <a:off x="1545387" y="2425511"/>
          <a:ext cx="2086342" cy="359529"/>
        </a:xfrm>
        <a:custGeom>
          <a:avLst/>
          <a:gdLst/>
          <a:ahLst/>
          <a:cxnLst/>
          <a:rect l="0" t="0" r="0" b="0"/>
          <a:pathLst>
            <a:path>
              <a:moveTo>
                <a:pt x="2086342" y="0"/>
              </a:moveTo>
              <a:lnTo>
                <a:pt x="2086342" y="196864"/>
              </a:lnTo>
              <a:lnTo>
                <a:pt x="0" y="196864"/>
              </a:lnTo>
              <a:lnTo>
                <a:pt x="0" y="359529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2535495" y="2603325"/>
        <a:ext cx="106125" cy="3901"/>
      </dsp:txXfrm>
    </dsp:sp>
    <dsp:sp modelId="{4056B2EA-9156-45AC-BC62-E9D8C04D970F}">
      <dsp:nvSpPr>
        <dsp:cNvPr id="0" name=""/>
        <dsp:cNvSpPr/>
      </dsp:nvSpPr>
      <dsp:spPr>
        <a:xfrm>
          <a:off x="2783623" y="1409582"/>
          <a:ext cx="1696213" cy="10177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latin typeface="Calibri Light" panose="020F0302020204030204"/>
            </a:rPr>
            <a:t>Parse the HTML tables to fill a dictionary </a:t>
          </a:r>
          <a:r>
            <a:rPr lang="de-DE" sz="1400" kern="1200" dirty="0">
              <a:latin typeface="Calibri"/>
              <a:ea typeface="Calibri"/>
              <a:cs typeface="Calibri"/>
            </a:rPr>
            <a:t>with relevant launch data</a:t>
          </a:r>
          <a:endParaRPr lang="de-DE" sz="1400" kern="1200" dirty="0"/>
        </a:p>
      </dsp:txBody>
      <dsp:txXfrm>
        <a:off x="2783623" y="1409582"/>
        <a:ext cx="1696213" cy="1017728"/>
      </dsp:txXfrm>
    </dsp:sp>
    <dsp:sp modelId="{F02266AD-D2A4-4CC9-A86F-384234B2F0A5}">
      <dsp:nvSpPr>
        <dsp:cNvPr id="0" name=""/>
        <dsp:cNvSpPr/>
      </dsp:nvSpPr>
      <dsp:spPr>
        <a:xfrm>
          <a:off x="697280" y="2817440"/>
          <a:ext cx="1696213" cy="10177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latin typeface="Calibri Light" panose="020F0302020204030204"/>
            </a:rPr>
            <a:t>Use </a:t>
          </a:r>
          <a:r>
            <a:rPr lang="de-DE" sz="1400" kern="1200" dirty="0" err="1">
              <a:latin typeface="Calibri Light" panose="020F0302020204030204"/>
            </a:rPr>
            <a:t>dictionary</a:t>
          </a:r>
          <a:r>
            <a:rPr lang="de-DE" sz="1400" kern="1200" dirty="0">
              <a:latin typeface="Calibri Light" panose="020F0302020204030204"/>
            </a:rPr>
            <a:t> </a:t>
          </a:r>
          <a:r>
            <a:rPr lang="de-DE" sz="1400" kern="1200" dirty="0" err="1">
              <a:latin typeface="Calibri Light" panose="020F0302020204030204"/>
            </a:rPr>
            <a:t>to</a:t>
          </a:r>
          <a:r>
            <a:rPr lang="de-DE" sz="1400" kern="1200" dirty="0">
              <a:latin typeface="Calibri Light" panose="020F0302020204030204"/>
            </a:rPr>
            <a:t> </a:t>
          </a:r>
          <a:r>
            <a:rPr lang="de-DE" sz="1400" kern="1200" dirty="0" err="1">
              <a:latin typeface="Calibri Light" panose="020F0302020204030204"/>
            </a:rPr>
            <a:t>create</a:t>
          </a:r>
          <a:r>
            <a:rPr lang="de-DE" sz="1400" kern="1200" dirty="0">
              <a:latin typeface="Calibri Light" panose="020F0302020204030204"/>
            </a:rPr>
            <a:t> a </a:t>
          </a:r>
          <a:r>
            <a:rPr lang="de-DE" sz="1400" kern="1200" dirty="0" err="1">
              <a:latin typeface="Calibri Light" panose="020F0302020204030204"/>
            </a:rPr>
            <a:t>dataframe</a:t>
          </a:r>
          <a:endParaRPr lang="de-DE" sz="1400" kern="1200" dirty="0" err="1"/>
        </a:p>
      </dsp:txBody>
      <dsp:txXfrm>
        <a:off x="697280" y="2817440"/>
        <a:ext cx="1696213" cy="10177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ncentR2/IBM_DataScience_Capstone/blob/main/03_Data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ncentR2/IBM_DataScience_Capstone/blob/main/05_EDA_DataVisualizations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ncentR2/IBM_DataScience_Capstone/blob/main/04_EDA_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ncentR2/IBM_DataScience_Capstone/blob/main/06_InteractiveVisualAnalytics_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ncentR2/IBM_DataScience_Capstone/blob/main/spacex-dash-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ncentR2/IBM_DataScience_Capstone/blob/main/07_MachineLearning_Predic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vincentR2/IBM_DataScience_Capstone/tree/main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github.com/vincentR2/IBM_DataScience_Capstone/blob/main/01_DataCollection_API.ipynb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hyperlink" Target="https://en.wikipedia.org/wiki/List_of_Falcon_9_and_Falcon_Heavy_launches" TargetMode="External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hyperlink" Target="https://github.com/vincentR2/IBM_DataScience_Capstone/blob/main/02_DataCollection_Webscraping.ipynb" TargetMode="External"/><Relationship Id="rId9" Type="http://schemas.microsoft.com/office/2007/relationships/diagramDrawing" Target="../diagrams/drawin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Vincent Rammelsberg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October 6, 2025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6704595" cy="438914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some Exploratory Data Analysis (EDA) to identify patterns in the data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bg1">
                    <a:lumMod val="49000"/>
                  </a:schemeClr>
                </a:solidFill>
                <a:latin typeface="Abadi"/>
              </a:rPr>
              <a:t>Determine number of launches per launch site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bg1">
                    <a:lumMod val="49000"/>
                  </a:schemeClr>
                </a:solidFill>
                <a:latin typeface="Abadi"/>
              </a:rPr>
              <a:t>Determine occurrences of each orbit type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Wrangling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bg1">
                    <a:lumMod val="49000"/>
                  </a:schemeClr>
                </a:solidFill>
                <a:latin typeface="Abadi"/>
                <a:ea typeface="+mn-lt"/>
                <a:cs typeface="+mn-lt"/>
              </a:rPr>
              <a:t>Convert outcomes of booster landings to a binary label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400" dirty="0">
                <a:solidFill>
                  <a:schemeClr val="bg1">
                    <a:lumMod val="49000"/>
                  </a:schemeClr>
                </a:solidFill>
                <a:latin typeface="Abadi"/>
                <a:ea typeface="+mn-lt"/>
                <a:cs typeface="+mn-lt"/>
              </a:rPr>
              <a:t>0: booster landing was </a:t>
            </a:r>
            <a:r>
              <a:rPr lang="en-US" sz="1400" err="1">
                <a:solidFill>
                  <a:schemeClr val="bg1">
                    <a:lumMod val="49000"/>
                  </a:schemeClr>
                </a:solidFill>
                <a:latin typeface="Abadi"/>
                <a:ea typeface="+mn-lt"/>
                <a:cs typeface="+mn-lt"/>
              </a:rPr>
              <a:t>unsuccessfull</a:t>
            </a:r>
            <a:endParaRPr lang="en-US" sz="1400">
              <a:solidFill>
                <a:schemeClr val="bg1">
                  <a:lumMod val="49000"/>
                </a:schemeClr>
              </a:solidFill>
              <a:latin typeface="Abadi"/>
              <a:ea typeface="+mn-lt"/>
              <a:cs typeface="+mn-lt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400" dirty="0">
                <a:solidFill>
                  <a:schemeClr val="bg1">
                    <a:lumMod val="49000"/>
                  </a:schemeClr>
                </a:solidFill>
                <a:latin typeface="Abadi"/>
                <a:ea typeface="+mn-lt"/>
                <a:cs typeface="+mn-lt"/>
              </a:rPr>
              <a:t>1: booster landed successfully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bg1">
                    <a:lumMod val="49000"/>
                  </a:schemeClr>
                </a:solidFill>
                <a:latin typeface="Abadi"/>
                <a:ea typeface="+mn-lt"/>
                <a:cs typeface="+mn-lt"/>
              </a:rPr>
              <a:t>Create dummy variables to categorical columns</a:t>
            </a:r>
          </a:p>
          <a:p>
            <a:r>
              <a:rPr lang="en-US" sz="2200" dirty="0">
                <a:solidFill>
                  <a:schemeClr val="accent5">
                    <a:lumMod val="76000"/>
                  </a:schemeClr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https://github.com/vincentR2/IBM_DataScience_Capstone/blob/main/03_DataWrangling.ipynb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2" name="Grafik 1" descr="Ein Bild, das Text, Kreis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000E68DD-47E6-61FC-3221-87519EBAF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685" y="1825993"/>
            <a:ext cx="3932942" cy="301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912498" cy="438914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EDA with data visualizations to identify relationships between the features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bg1">
                    <a:lumMod val="49000"/>
                  </a:schemeClr>
                </a:solidFill>
                <a:latin typeface="Abadi"/>
              </a:rPr>
              <a:t>Relationship between Flight Number &amp;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bg1">
                    <a:lumMod val="49000"/>
                  </a:schemeClr>
                </a:solidFill>
                <a:latin typeface="Abadi"/>
              </a:rPr>
              <a:t>Relationship between Payload Mass &amp;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bg1">
                    <a:lumMod val="49000"/>
                  </a:schemeClr>
                </a:solidFill>
                <a:latin typeface="Abadi"/>
                <a:ea typeface="+mn-lt"/>
                <a:cs typeface="+mn-lt"/>
              </a:rPr>
              <a:t>Launch Success Rate over the Years (-&gt;</a:t>
            </a:r>
            <a:r>
              <a:rPr lang="en-US" sz="1800" err="1">
                <a:solidFill>
                  <a:schemeClr val="bg1">
                    <a:lumMod val="49000"/>
                  </a:schemeClr>
                </a:solidFill>
                <a:latin typeface="Abadi"/>
                <a:ea typeface="+mn-lt"/>
                <a:cs typeface="+mn-lt"/>
              </a:rPr>
              <a:t>Lineplot</a:t>
            </a:r>
            <a:r>
              <a:rPr lang="en-US" sz="1800" dirty="0">
                <a:solidFill>
                  <a:schemeClr val="bg1">
                    <a:lumMod val="49000"/>
                  </a:schemeClr>
                </a:solidFill>
                <a:latin typeface="Abadi"/>
                <a:ea typeface="+mn-lt"/>
                <a:cs typeface="+mn-lt"/>
              </a:rPr>
              <a:t>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bg1">
                    <a:lumMod val="49000"/>
                  </a:schemeClr>
                </a:solidFill>
                <a:latin typeface="Abadi"/>
                <a:ea typeface="+mn-lt"/>
                <a:cs typeface="+mn-lt"/>
              </a:rPr>
              <a:t>Success Rate of each Orbit Type (-&gt;</a:t>
            </a:r>
            <a:r>
              <a:rPr lang="en-US" sz="1800" err="1">
                <a:solidFill>
                  <a:schemeClr val="bg1">
                    <a:lumMod val="49000"/>
                  </a:schemeClr>
                </a:solidFill>
                <a:latin typeface="Abadi"/>
                <a:ea typeface="+mn-lt"/>
                <a:cs typeface="+mn-lt"/>
              </a:rPr>
              <a:t>Barplot</a:t>
            </a:r>
            <a:r>
              <a:rPr lang="en-US" sz="1800" dirty="0">
                <a:solidFill>
                  <a:schemeClr val="bg1">
                    <a:lumMod val="49000"/>
                  </a:schemeClr>
                </a:solidFill>
                <a:latin typeface="Abadi"/>
                <a:ea typeface="+mn-lt"/>
                <a:cs typeface="+mn-lt"/>
              </a:rPr>
              <a:t>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292929"/>
              </a:solidFill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5">
                    <a:lumMod val="76000"/>
                  </a:schemeClr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https://github.com/vincentR2/IBM_DataScience_Capstone/blob/main/05_EDA_DataVisualizations.ipynb</a:t>
            </a:r>
            <a:endParaRPr lang="en-US" sz="2200" dirty="0">
              <a:solidFill>
                <a:schemeClr val="accent5">
                  <a:lumMod val="76000"/>
                </a:schemeClr>
              </a:solidFill>
              <a:latin typeface="Abadi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2" name="Grafik 1" descr="Ein Bild, das Text, Diagramm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AFC50753-818D-381A-4F59-154102C44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386" y="1393151"/>
            <a:ext cx="3361653" cy="2486121"/>
          </a:xfrm>
          <a:prstGeom prst="rect">
            <a:avLst/>
          </a:prstGeom>
        </p:spPr>
      </p:pic>
      <p:pic>
        <p:nvPicPr>
          <p:cNvPr id="6" name="Grafik 5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52A8FFAE-2CA1-DB12-13A7-45538E7B3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407" y="3987029"/>
            <a:ext cx="3378219" cy="248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Load the SpaceX dataset into the corresponding table in a Db2 database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Execute SQL queries to gain insights about SpaceX launch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bg1">
                    <a:lumMod val="49000"/>
                  </a:schemeClr>
                </a:solidFill>
                <a:latin typeface="Abadi"/>
              </a:rPr>
              <a:t>Names of unique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bg1">
                    <a:lumMod val="49000"/>
                  </a:schemeClr>
                </a:solidFill>
                <a:latin typeface="Abadi"/>
                <a:ea typeface="+mn-lt"/>
                <a:cs typeface="+mn-lt"/>
              </a:rPr>
              <a:t>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bg1">
                    <a:lumMod val="49000"/>
                  </a:schemeClr>
                </a:solidFill>
                <a:latin typeface="Abadi"/>
                <a:ea typeface="+mn-lt"/>
                <a:cs typeface="+mn-lt"/>
              </a:rPr>
              <a:t>Average payload mass carried by booster version "F9 v1.1"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bg1">
                    <a:lumMod val="49000"/>
                  </a:schemeClr>
                </a:solidFill>
                <a:latin typeface="Abadi"/>
                <a:ea typeface="+mn-lt"/>
                <a:cs typeface="+mn-lt"/>
              </a:rPr>
              <a:t>Date of first successful landing outcome on ground pad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bg1">
                    <a:lumMod val="49000"/>
                  </a:schemeClr>
                </a:solidFill>
                <a:latin typeface="Abadi"/>
                <a:ea typeface="+mn-lt"/>
                <a:cs typeface="+mn-lt"/>
              </a:rPr>
              <a:t>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bg1">
                    <a:lumMod val="49000"/>
                  </a:schemeClr>
                </a:solidFill>
                <a:latin typeface="Abadi"/>
                <a:ea typeface="+mn-lt"/>
                <a:cs typeface="+mn-lt"/>
              </a:rPr>
              <a:t>All booster versions that have carried the maximum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bg1">
                    <a:lumMod val="49000"/>
                  </a:schemeClr>
                </a:solidFill>
                <a:latin typeface="Abadi"/>
                <a:ea typeface="+mn-lt"/>
                <a:cs typeface="+mn-lt"/>
              </a:rPr>
              <a:t>Count of landing outcomes between 2010-06-04 and 2017-03-20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5">
                    <a:lumMod val="76000"/>
                  </a:schemeClr>
                </a:solidFill>
                <a:latin typeface="Calibri"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US" sz="2200" dirty="0">
                <a:solidFill>
                  <a:schemeClr val="accent5">
                    <a:lumMod val="76000"/>
                  </a:schemeClr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://github.com/vincentR2/IBM_DataScience_Capstone/blob/main/04_EDA_SQL.ipynb</a:t>
            </a:r>
            <a:endParaRPr lang="en-US">
              <a:solidFill>
                <a:schemeClr val="accent5">
                  <a:lumMod val="76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Analyze the existing launch site locations with Folium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Add a marker for each launch site on the folium map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bg1">
                    <a:lumMod val="49000"/>
                  </a:schemeClr>
                </a:solidFill>
                <a:latin typeface="Abadi"/>
              </a:rPr>
              <a:t>Identify locations of existing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 colored-labeled markers for all launch records based on the launch outcome to identify launch sites with high success rates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bg1">
                    <a:lumMod val="49000"/>
                  </a:schemeClr>
                </a:solidFill>
                <a:latin typeface="Abadi"/>
              </a:rPr>
              <a:t>Successful: green marker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bg1">
                    <a:lumMod val="49000"/>
                  </a:schemeClr>
                </a:solidFill>
                <a:latin typeface="Abadi"/>
              </a:rPr>
              <a:t>Unsuccessful: red marker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Calculate the distances between a launch site and its proximities (e.g. railway, highway, coastline, closest city)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bg1">
                    <a:lumMod val="49000"/>
                  </a:schemeClr>
                </a:solidFill>
                <a:latin typeface="Abadi"/>
                <a:ea typeface="+mn-lt"/>
                <a:cs typeface="+mn-lt"/>
              </a:rPr>
              <a:t>Draw lines between launch site and its proximities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5">
                    <a:lumMod val="76000"/>
                  </a:schemeClr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https://github.com/vincentR2/IBM_DataScience_Capstone/blob/main/06_InteractiveVisualAnalytics_Folium.ipynb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build an interactive SpaceX launch records dashboard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Dash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bg1">
                    <a:lumMod val="49000"/>
                  </a:schemeClr>
                </a:solidFill>
                <a:latin typeface="Abadi"/>
              </a:rPr>
              <a:t>Users can select the launch site and a range of payload mass to gain specific insights about SpaceX launch records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Pie Chart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bg1">
                    <a:lumMod val="49000"/>
                  </a:schemeClr>
                </a:solidFill>
                <a:latin typeface="Abadi"/>
              </a:rPr>
              <a:t>Show the total successful number of successful launches for each all sites 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bg1">
                    <a:lumMod val="49000"/>
                  </a:schemeClr>
                </a:solidFill>
                <a:latin typeface="Abadi"/>
              </a:rPr>
              <a:t>Show the number of successful and failed launches for a specific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bg1">
                    <a:lumMod val="49000"/>
                  </a:schemeClr>
                </a:solidFill>
                <a:latin typeface="Abadi"/>
              </a:rPr>
              <a:t>Show the correlation between payload mass (x-axis) and launch success (y-axis)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5">
                    <a:lumMod val="76000"/>
                  </a:schemeClr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https://github.com/vincentR2/IBM_DataScience_Capstone/blob/main/spacex-dash-app.py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create a machine learning pipeline to predict if the first stage will land successfully or not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Standardize our dataset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Split our dataset into a training set (80%) and a test set (20%)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Train and finetune different machine learning models</a:t>
            </a:r>
          </a:p>
          <a:p>
            <a:pPr marL="1257300" lvl="2" indent="-342900">
              <a:lnSpc>
                <a:spcPct val="100000"/>
              </a:lnSpc>
              <a:spcBef>
                <a:spcPts val="1400"/>
              </a:spcBef>
              <a:buAutoNum type="romanLcPeriod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 machine learning model object</a:t>
            </a:r>
          </a:p>
          <a:p>
            <a:pPr marL="1257300" lvl="2" indent="-342900">
              <a:lnSpc>
                <a:spcPct val="100000"/>
              </a:lnSpc>
              <a:spcBef>
                <a:spcPts val="1400"/>
              </a:spcBef>
              <a:buAutoNum type="romanLcPeriod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 </a:t>
            </a:r>
            <a:r>
              <a:rPr lang="en-US" sz="14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GridSearchCV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object with different hyperparameter settings</a:t>
            </a:r>
          </a:p>
          <a:p>
            <a:pPr marL="1257300" lvl="2" indent="-342900">
              <a:lnSpc>
                <a:spcPct val="100000"/>
              </a:lnSpc>
              <a:spcBef>
                <a:spcPts val="1400"/>
              </a:spcBef>
              <a:buAutoNum type="romanLcPeriod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model with the best hyperparameter combinations and determine the accuracy on the validation data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Test models on unseen test data</a:t>
            </a:r>
          </a:p>
          <a:p>
            <a:pPr marL="1257300" lvl="2" indent="-342900">
              <a:lnSpc>
                <a:spcPct val="100000"/>
              </a:lnSpc>
              <a:spcBef>
                <a:spcPts val="1400"/>
              </a:spcBef>
              <a:buAutoNum type="romanLcPeriod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Calculate accuracy on test data &amp; plot confusion matrix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5">
                    <a:lumMod val="76000"/>
                  </a:schemeClr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https://github.com/vincentR2/IBM_DataScience_Capstone/blob/main/07_MachineLearning_Prediction.ipynb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18792" y="2057400"/>
            <a:ext cx="3531995" cy="381158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scatter plot visualizes the relationship between flight number (x-axis) and launch site (y-axis)</a:t>
            </a: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Earlier flights had a lower success rate (more blue points)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It also visualizes the success rate and amount of launches of each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Grafik 1" descr="Ein Bild, das Text, Screenshot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E7DC5C4A-7271-754B-8FA2-BDC3222E9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423" y="2054034"/>
            <a:ext cx="6950364" cy="323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624360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As payload mass increases, the first stage is more likely to land successfully</a:t>
            </a: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launch site "VAFB SLC 4E" there are no rockets launched for heavy payloads (&gt;10.000kg)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Grafik 1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93F087AA-B2EC-006C-4BE9-FB4C3F89A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908" y="2071839"/>
            <a:ext cx="7289031" cy="342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Types ES-L1, GEO, HEO and SSO have a perfect success rate (100%)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SO has no successful rocket launches </a:t>
            </a: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Except for SO, every orbit type has a success rate higher than 50%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Grafik 1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E34BAF7F-0F2B-9926-7534-E4A3BC0EA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535" y="2080471"/>
            <a:ext cx="5003111" cy="382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50920" y="2069756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the LEO orbit, success seems to be related to the number of flights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Many orbit types are only represented in higher flight numbers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Grafik 1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9794D72A-734C-0442-94EB-2EF686CBC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76" y="2068019"/>
            <a:ext cx="6467951" cy="303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For Polar, LEO and ISS, the success rates increases with heavier payloads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However, this trend does not apply to all orbits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Grafik 1" descr="Ein Bild, das Text, Screenshot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65B13D31-AD72-4FB2-7447-CB778D569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283" y="2055953"/>
            <a:ext cx="6809946" cy="32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success rate increased drastically between 2013 and 2017</a:t>
            </a: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2018, the success rate dropped by around 20%</a:t>
            </a: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2020, the success rate was higher than 80%</a:t>
            </a: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Grafik 1" descr="Ein Bild, das Text, Diagramm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1713FCC9-79C7-9164-E86B-227FC793D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929" y="1469081"/>
            <a:ext cx="5872737" cy="441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7636620" cy="437442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are four unique launch sites in the space mission</a:t>
            </a:r>
            <a:endParaRPr lang="en-US" sz="2200" dirty="0" err="1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/>
                </a:solidFill>
                <a:latin typeface="Abadi"/>
              </a:rPr>
              <a:t>CCAFS LC-40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/>
                </a:solidFill>
                <a:latin typeface="Abadi"/>
              </a:rPr>
              <a:t>VAFB SLC-4E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/>
                </a:solidFill>
                <a:latin typeface="Abadi"/>
              </a:rPr>
              <a:t>KSC LC-39A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/>
                </a:solidFill>
                <a:latin typeface="Abadi"/>
              </a:rPr>
              <a:t>CCAFS SLC-40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Grafik 1" descr="Ein Bild, das Text, Schrift, Screenshot, weiß enthält.&#10;&#10;KI-generierte Inhalte können fehlerhaft sein.">
            <a:extLst>
              <a:ext uri="{FF2B5EF4-FFF2-40B4-BE49-F238E27FC236}">
                <a16:creationId xmlns:a16="http://schemas.microsoft.com/office/drawing/2014/main" id="{4D13E49D-5C47-639A-E274-1605521C4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8209" y="1822707"/>
            <a:ext cx="2373527" cy="34048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Grafik 5" descr="Ein Bild, das Text, Schrift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9681541D-863B-3364-965F-D022270F8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074" y="4314003"/>
            <a:ext cx="6076950" cy="742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CAA18118-2C0E-7645-D8A8-0DB107147FE6}"/>
              </a:ext>
            </a:extLst>
          </p:cNvPr>
          <p:cNvSpPr/>
          <p:nvPr/>
        </p:nvSpPr>
        <p:spPr>
          <a:xfrm>
            <a:off x="7276756" y="4311135"/>
            <a:ext cx="974810" cy="617837"/>
          </a:xfrm>
          <a:prstGeom prst="rightArrow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pic>
        <p:nvPicPr>
          <p:cNvPr id="2" name="Inhaltsplatzhalter 1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ACAC668C-002B-2D8F-A730-8AE71B12820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830" y="1711098"/>
            <a:ext cx="7757297" cy="44568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total payload carried by boosters from NASA is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45.596 kg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Grafik 1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8B6EC232-3BB2-A573-5785-C8CBF43D8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96" y="2471086"/>
            <a:ext cx="10506364" cy="191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average payload mass carried by booster version F9 v1.1 is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2.928,4 kg</a:t>
            </a: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Grafik 1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53907152-C4F2-88F3-6746-FFAE261B4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0" y="2617659"/>
            <a:ext cx="862965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2015-12-22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 first successful landing outcome on ground pad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Grafik 1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EF96DAD0-A880-075C-2307-C44361AF3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105" y="2649578"/>
            <a:ext cx="98679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Grafik 1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6849AB9A-D953-8848-F33B-7A57205B1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486" y="2629442"/>
            <a:ext cx="9333919" cy="339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318C63-9794-F0A9-B58B-D6C1A1C428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lIns="91440" tIns="45720" rIns="91440" bIns="45720" anchor="t"/>
          <a:lstStyle/>
          <a:p>
            <a:r>
              <a:rPr lang="de-DE" b="1" dirty="0">
                <a:ea typeface="Calibri"/>
                <a:cs typeface="Calibri"/>
              </a:rPr>
              <a:t>Summary </a:t>
            </a:r>
            <a:r>
              <a:rPr lang="de-DE" b="1" err="1">
                <a:ea typeface="Calibri"/>
                <a:cs typeface="Calibri"/>
              </a:rPr>
              <a:t>of</a:t>
            </a:r>
            <a:r>
              <a:rPr lang="de-DE" b="1" dirty="0">
                <a:ea typeface="Calibri"/>
                <a:cs typeface="Calibri"/>
              </a:rPr>
              <a:t> </a:t>
            </a:r>
            <a:r>
              <a:rPr lang="de-DE" b="1" err="1">
                <a:ea typeface="Calibri"/>
                <a:cs typeface="Calibri"/>
              </a:rPr>
              <a:t>methodologies</a:t>
            </a:r>
            <a:endParaRPr lang="de-DE" b="1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de-DE" sz="2000" dirty="0">
                <a:ea typeface="Calibri"/>
                <a:cs typeface="Calibri"/>
              </a:rPr>
              <a:t>Data Collection </a:t>
            </a:r>
            <a:r>
              <a:rPr lang="de-DE" sz="2000" err="1">
                <a:ea typeface="Calibri"/>
                <a:cs typeface="Calibri"/>
              </a:rPr>
              <a:t>through</a:t>
            </a:r>
            <a:r>
              <a:rPr lang="de-DE" sz="2000" dirty="0">
                <a:ea typeface="Calibri"/>
                <a:cs typeface="Calibri"/>
              </a:rPr>
              <a:t> SpaceX API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de-DE" sz="2000" dirty="0">
                <a:ea typeface="Calibri"/>
                <a:cs typeface="Calibri"/>
              </a:rPr>
              <a:t>Data Collection via </a:t>
            </a:r>
            <a:r>
              <a:rPr lang="de-DE" sz="2000" dirty="0" err="1">
                <a:ea typeface="Calibri"/>
                <a:cs typeface="Calibri"/>
              </a:rPr>
              <a:t>Webscraping</a:t>
            </a:r>
            <a:endParaRPr lang="de-DE" sz="2000" dirty="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de-DE" sz="2000" dirty="0">
                <a:ea typeface="Calibri"/>
                <a:cs typeface="Calibri"/>
              </a:rPr>
              <a:t>Data </a:t>
            </a:r>
            <a:r>
              <a:rPr lang="de-DE" sz="2000" dirty="0" err="1">
                <a:ea typeface="Calibri"/>
                <a:cs typeface="Calibri"/>
              </a:rPr>
              <a:t>Wrangling</a:t>
            </a:r>
            <a:endParaRPr lang="de-DE" sz="2000" dirty="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de-DE" sz="2000" err="1">
                <a:ea typeface="Calibri"/>
                <a:cs typeface="Calibri"/>
              </a:rPr>
              <a:t>Exploratory</a:t>
            </a:r>
            <a:r>
              <a:rPr lang="de-DE" sz="2000" dirty="0">
                <a:ea typeface="Calibri"/>
                <a:cs typeface="Calibri"/>
              </a:rPr>
              <a:t> Data Analysis </a:t>
            </a:r>
            <a:r>
              <a:rPr lang="de-DE" sz="2000" err="1">
                <a:ea typeface="Calibri"/>
                <a:cs typeface="Calibri"/>
              </a:rPr>
              <a:t>with</a:t>
            </a:r>
            <a:r>
              <a:rPr lang="de-DE" sz="2000" dirty="0">
                <a:ea typeface="Calibri"/>
                <a:cs typeface="Calibri"/>
              </a:rPr>
              <a:t> SQL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de-DE" sz="2000" dirty="0" err="1">
                <a:ea typeface="Calibri"/>
                <a:cs typeface="Calibri"/>
              </a:rPr>
              <a:t>Exploratory</a:t>
            </a:r>
            <a:r>
              <a:rPr lang="de-DE" sz="2000" dirty="0">
                <a:ea typeface="Calibri"/>
                <a:cs typeface="Calibri"/>
              </a:rPr>
              <a:t> Data Analysis </a:t>
            </a:r>
            <a:r>
              <a:rPr lang="de-DE" sz="2000" dirty="0" err="1">
                <a:ea typeface="Calibri"/>
                <a:cs typeface="Calibri"/>
              </a:rPr>
              <a:t>with</a:t>
            </a:r>
            <a:r>
              <a:rPr lang="de-DE" sz="2000" dirty="0">
                <a:ea typeface="Calibri"/>
                <a:cs typeface="Calibri"/>
              </a:rPr>
              <a:t> </a:t>
            </a:r>
            <a:r>
              <a:rPr lang="de-DE" sz="2000" dirty="0" err="1">
                <a:ea typeface="Calibri"/>
                <a:cs typeface="Calibri"/>
              </a:rPr>
              <a:t>Visualizations</a:t>
            </a:r>
            <a:endParaRPr lang="de-DE" sz="2000" dirty="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de-DE" sz="2000" dirty="0">
                <a:ea typeface="Calibri"/>
                <a:cs typeface="Calibri"/>
              </a:rPr>
              <a:t>Interactive Visual Analytics </a:t>
            </a:r>
            <a:r>
              <a:rPr lang="de-DE" sz="2000" err="1">
                <a:ea typeface="Calibri"/>
                <a:cs typeface="Calibri"/>
              </a:rPr>
              <a:t>using</a:t>
            </a:r>
            <a:r>
              <a:rPr lang="de-DE" sz="2000" dirty="0">
                <a:ea typeface="Calibri"/>
                <a:cs typeface="Calibri"/>
              </a:rPr>
              <a:t> Folium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de-DE" sz="2000" dirty="0">
                <a:ea typeface="Calibri"/>
                <a:cs typeface="Calibri"/>
              </a:rPr>
              <a:t>Interactive Dashboard </a:t>
            </a:r>
            <a:r>
              <a:rPr lang="de-DE" sz="2000" err="1">
                <a:ea typeface="Calibri"/>
                <a:cs typeface="Calibri"/>
              </a:rPr>
              <a:t>with</a:t>
            </a:r>
            <a:r>
              <a:rPr lang="de-DE" sz="2000" dirty="0">
                <a:ea typeface="Calibri"/>
                <a:cs typeface="Calibri"/>
              </a:rPr>
              <a:t> </a:t>
            </a:r>
            <a:r>
              <a:rPr lang="de-DE" sz="2000" err="1">
                <a:ea typeface="Calibri"/>
                <a:cs typeface="Calibri"/>
              </a:rPr>
              <a:t>Plotly</a:t>
            </a:r>
            <a:r>
              <a:rPr lang="de-DE" sz="2000" dirty="0">
                <a:ea typeface="Calibri"/>
                <a:cs typeface="Calibri"/>
              </a:rPr>
              <a:t> Dash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de-DE" sz="2000" err="1">
                <a:ea typeface="Calibri"/>
                <a:cs typeface="Calibri"/>
              </a:rPr>
              <a:t>Prediction</a:t>
            </a:r>
            <a:r>
              <a:rPr lang="de-DE" sz="2000" dirty="0">
                <a:ea typeface="Calibri"/>
                <a:cs typeface="Calibri"/>
              </a:rPr>
              <a:t> </a:t>
            </a:r>
            <a:r>
              <a:rPr lang="de-DE" sz="2000" err="1">
                <a:ea typeface="Calibri"/>
                <a:cs typeface="Calibri"/>
              </a:rPr>
              <a:t>of</a:t>
            </a:r>
            <a:r>
              <a:rPr lang="de-DE" sz="2000" dirty="0">
                <a:ea typeface="Calibri"/>
                <a:cs typeface="Calibri"/>
              </a:rPr>
              <a:t> </a:t>
            </a:r>
            <a:r>
              <a:rPr lang="de-DE" sz="2000" err="1">
                <a:ea typeface="Calibri"/>
                <a:cs typeface="Calibri"/>
              </a:rPr>
              <a:t>first</a:t>
            </a:r>
            <a:r>
              <a:rPr lang="de-DE" sz="2000" dirty="0">
                <a:ea typeface="Calibri"/>
                <a:cs typeface="Calibri"/>
              </a:rPr>
              <a:t> </a:t>
            </a:r>
            <a:r>
              <a:rPr lang="de-DE" sz="2000" err="1">
                <a:ea typeface="Calibri"/>
                <a:cs typeface="Calibri"/>
              </a:rPr>
              <a:t>stage</a:t>
            </a:r>
            <a:r>
              <a:rPr lang="de-DE" sz="2000" dirty="0">
                <a:ea typeface="Calibri"/>
                <a:cs typeface="Calibri"/>
              </a:rPr>
              <a:t> </a:t>
            </a:r>
            <a:r>
              <a:rPr lang="de-DE" sz="2000" err="1">
                <a:ea typeface="Calibri"/>
                <a:cs typeface="Calibri"/>
              </a:rPr>
              <a:t>landing</a:t>
            </a:r>
            <a:r>
              <a:rPr lang="de-DE" sz="2000" dirty="0">
                <a:ea typeface="Calibri"/>
                <a:cs typeface="Calibri"/>
              </a:rPr>
              <a:t> </a:t>
            </a:r>
            <a:r>
              <a:rPr lang="de-DE" sz="2000" err="1">
                <a:ea typeface="Calibri"/>
                <a:cs typeface="Calibri"/>
              </a:rPr>
              <a:t>outcome</a:t>
            </a:r>
            <a:r>
              <a:rPr lang="de-DE" sz="2000" dirty="0">
                <a:ea typeface="Calibri"/>
                <a:cs typeface="Calibri"/>
              </a:rPr>
              <a:t> via </a:t>
            </a:r>
            <a:r>
              <a:rPr lang="de-DE" sz="2000" err="1">
                <a:ea typeface="Calibri"/>
                <a:cs typeface="Calibri"/>
              </a:rPr>
              <a:t>Machine</a:t>
            </a:r>
            <a:r>
              <a:rPr lang="de-DE" sz="2000" dirty="0">
                <a:ea typeface="Calibri"/>
                <a:cs typeface="Calibri"/>
              </a:rPr>
              <a:t> Learning </a:t>
            </a:r>
            <a:r>
              <a:rPr lang="de-DE" sz="2000" err="1">
                <a:ea typeface="Calibri"/>
                <a:cs typeface="Calibri"/>
              </a:rPr>
              <a:t>models</a:t>
            </a:r>
            <a:endParaRPr lang="de-DE" sz="200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de-DE" dirty="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de-DE" dirty="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de-DE" dirty="0">
              <a:ea typeface="Calibri"/>
              <a:cs typeface="Calibri"/>
            </a:endParaRP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8CE4123-09C0-0325-4427-AEF6B10515B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lIns="91440" tIns="45720" rIns="91440" bIns="45720" anchor="t"/>
          <a:lstStyle/>
          <a:p>
            <a:r>
              <a:rPr lang="de-DE" b="1" dirty="0">
                <a:ea typeface="Calibri"/>
                <a:cs typeface="Calibri"/>
              </a:rPr>
              <a:t>Summary </a:t>
            </a:r>
            <a:r>
              <a:rPr lang="de-DE" b="1" err="1">
                <a:ea typeface="Calibri"/>
                <a:cs typeface="Calibri"/>
              </a:rPr>
              <a:t>of</a:t>
            </a:r>
            <a:r>
              <a:rPr lang="de-DE" b="1" dirty="0">
                <a:ea typeface="Calibri"/>
                <a:cs typeface="Calibri"/>
              </a:rPr>
              <a:t> all </a:t>
            </a:r>
            <a:r>
              <a:rPr lang="de-DE" b="1" err="1">
                <a:ea typeface="Calibri"/>
                <a:cs typeface="Calibri"/>
              </a:rPr>
              <a:t>results</a:t>
            </a:r>
            <a:endParaRPr lang="de-DE" b="1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de-DE" sz="2000" dirty="0">
                <a:ea typeface="Calibri"/>
                <a:cs typeface="Calibri"/>
              </a:rPr>
              <a:t>Average </a:t>
            </a:r>
            <a:r>
              <a:rPr lang="de-DE" sz="2000" err="1">
                <a:ea typeface="Calibri"/>
                <a:cs typeface="Calibri"/>
              </a:rPr>
              <a:t>success</a:t>
            </a:r>
            <a:r>
              <a:rPr lang="de-DE" sz="2000" dirty="0">
                <a:ea typeface="Calibri"/>
                <a:cs typeface="Calibri"/>
              </a:rPr>
              <a:t> rate </a:t>
            </a:r>
            <a:r>
              <a:rPr lang="de-DE" sz="2000" err="1">
                <a:ea typeface="Calibri"/>
                <a:cs typeface="Calibri"/>
              </a:rPr>
              <a:t>of</a:t>
            </a:r>
            <a:r>
              <a:rPr lang="de-DE" sz="2000" dirty="0">
                <a:ea typeface="Calibri"/>
                <a:cs typeface="Calibri"/>
              </a:rPr>
              <a:t> rocket </a:t>
            </a:r>
            <a:r>
              <a:rPr lang="de-DE" sz="2000" err="1">
                <a:ea typeface="Calibri"/>
                <a:cs typeface="Calibri"/>
              </a:rPr>
              <a:t>launches</a:t>
            </a:r>
            <a:r>
              <a:rPr lang="de-DE" sz="2000" dirty="0">
                <a:ea typeface="Calibri"/>
                <a:cs typeface="Calibri"/>
              </a:rPr>
              <a:t> </a:t>
            </a:r>
            <a:r>
              <a:rPr lang="de-DE" sz="2000" err="1">
                <a:ea typeface="Calibri"/>
                <a:cs typeface="Calibri"/>
              </a:rPr>
              <a:t>increased</a:t>
            </a:r>
            <a:r>
              <a:rPr lang="de-DE" sz="2000" dirty="0">
                <a:ea typeface="Calibri"/>
                <a:cs typeface="Calibri"/>
              </a:rPr>
              <a:t> </a:t>
            </a:r>
            <a:r>
              <a:rPr lang="de-DE" sz="2000" err="1">
                <a:ea typeface="Calibri"/>
                <a:cs typeface="Calibri"/>
              </a:rPr>
              <a:t>between</a:t>
            </a:r>
            <a:r>
              <a:rPr lang="de-DE" sz="2000" dirty="0">
                <a:ea typeface="Calibri"/>
                <a:cs typeface="Calibri"/>
              </a:rPr>
              <a:t> 2013 and 2020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de-DE" sz="2000" dirty="0">
                <a:ea typeface="Calibri"/>
                <a:cs typeface="Calibri"/>
              </a:rPr>
              <a:t>Launch </a:t>
            </a:r>
            <a:r>
              <a:rPr lang="de-DE" sz="2000" err="1">
                <a:ea typeface="Calibri"/>
                <a:cs typeface="Calibri"/>
              </a:rPr>
              <a:t>site</a:t>
            </a:r>
            <a:r>
              <a:rPr lang="de-DE" sz="2000" dirty="0">
                <a:ea typeface="Calibri"/>
                <a:cs typeface="Calibri"/>
              </a:rPr>
              <a:t> KSC LC-39A </a:t>
            </a:r>
            <a:r>
              <a:rPr lang="de-DE" sz="2000" err="1">
                <a:ea typeface="Calibri"/>
                <a:cs typeface="Calibri"/>
              </a:rPr>
              <a:t>has</a:t>
            </a:r>
            <a:r>
              <a:rPr lang="de-DE" sz="2000" dirty="0">
                <a:ea typeface="Calibri"/>
                <a:cs typeface="Calibri"/>
              </a:rPr>
              <a:t> </a:t>
            </a:r>
            <a:r>
              <a:rPr lang="de-DE" sz="2000" err="1">
                <a:ea typeface="Calibri"/>
                <a:cs typeface="Calibri"/>
              </a:rPr>
              <a:t>the</a:t>
            </a:r>
            <a:r>
              <a:rPr lang="de-DE" sz="2000" dirty="0">
                <a:ea typeface="Calibri"/>
                <a:cs typeface="Calibri"/>
              </a:rPr>
              <a:t> </a:t>
            </a:r>
            <a:r>
              <a:rPr lang="de-DE" sz="2000" err="1">
                <a:ea typeface="Calibri"/>
                <a:cs typeface="Calibri"/>
              </a:rPr>
              <a:t>highest</a:t>
            </a:r>
            <a:r>
              <a:rPr lang="de-DE" sz="2000" dirty="0">
                <a:ea typeface="Calibri"/>
                <a:cs typeface="Calibri"/>
              </a:rPr>
              <a:t> </a:t>
            </a:r>
            <a:r>
              <a:rPr lang="de-DE" sz="2000" err="1">
                <a:ea typeface="Calibri"/>
                <a:cs typeface="Calibri"/>
              </a:rPr>
              <a:t>success</a:t>
            </a:r>
            <a:r>
              <a:rPr lang="de-DE" sz="2000" dirty="0">
                <a:ea typeface="Calibri"/>
                <a:cs typeface="Calibri"/>
              </a:rPr>
              <a:t> rate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de-DE" sz="2000" dirty="0">
                <a:ea typeface="Calibri"/>
                <a:cs typeface="Calibri"/>
              </a:rPr>
              <a:t>Orbit </a:t>
            </a:r>
            <a:r>
              <a:rPr lang="de-DE" sz="2000" err="1">
                <a:ea typeface="Calibri"/>
                <a:cs typeface="Calibri"/>
              </a:rPr>
              <a:t>types</a:t>
            </a:r>
            <a:r>
              <a:rPr lang="de-DE" sz="2000" dirty="0">
                <a:ea typeface="Calibri"/>
                <a:cs typeface="Calibri"/>
              </a:rPr>
              <a:t> ES-L1, GEO, HEO and SSO </a:t>
            </a:r>
            <a:r>
              <a:rPr lang="de-DE" sz="2000" err="1">
                <a:ea typeface="Calibri"/>
                <a:cs typeface="Calibri"/>
              </a:rPr>
              <a:t>have</a:t>
            </a:r>
            <a:r>
              <a:rPr lang="de-DE" sz="2000" dirty="0">
                <a:ea typeface="Calibri"/>
                <a:cs typeface="Calibri"/>
              </a:rPr>
              <a:t> a 100% </a:t>
            </a:r>
            <a:r>
              <a:rPr lang="de-DE" sz="2000" err="1">
                <a:ea typeface="Calibri"/>
                <a:cs typeface="Calibri"/>
              </a:rPr>
              <a:t>success</a:t>
            </a:r>
            <a:r>
              <a:rPr lang="de-DE" sz="2000" dirty="0">
                <a:ea typeface="Calibri"/>
                <a:cs typeface="Calibri"/>
              </a:rPr>
              <a:t> rate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de-DE" sz="2000" dirty="0">
                <a:ea typeface="Calibri"/>
                <a:cs typeface="Calibri"/>
              </a:rPr>
              <a:t>All launch </a:t>
            </a:r>
            <a:r>
              <a:rPr lang="de-DE" sz="2000" err="1">
                <a:ea typeface="Calibri"/>
                <a:cs typeface="Calibri"/>
              </a:rPr>
              <a:t>sites</a:t>
            </a:r>
            <a:r>
              <a:rPr lang="de-DE" sz="2000" dirty="0">
                <a:ea typeface="Calibri"/>
                <a:cs typeface="Calibri"/>
              </a:rPr>
              <a:t> </a:t>
            </a:r>
            <a:r>
              <a:rPr lang="de-DE" sz="2000" err="1">
                <a:ea typeface="Calibri"/>
                <a:cs typeface="Calibri"/>
              </a:rPr>
              <a:t>are</a:t>
            </a:r>
            <a:r>
              <a:rPr lang="de-DE" sz="2000" dirty="0">
                <a:ea typeface="Calibri"/>
                <a:cs typeface="Calibri"/>
              </a:rPr>
              <a:t> in </a:t>
            </a:r>
            <a:r>
              <a:rPr lang="de-DE" sz="2000" err="1">
                <a:ea typeface="Calibri"/>
                <a:cs typeface="Calibri"/>
              </a:rPr>
              <a:t>proximity</a:t>
            </a:r>
            <a:r>
              <a:rPr lang="de-DE" sz="2000" dirty="0">
                <a:ea typeface="Calibri"/>
                <a:cs typeface="Calibri"/>
              </a:rPr>
              <a:t> </a:t>
            </a:r>
            <a:r>
              <a:rPr lang="de-DE" sz="2000" err="1">
                <a:ea typeface="Calibri"/>
                <a:cs typeface="Calibri"/>
              </a:rPr>
              <a:t>to</a:t>
            </a:r>
            <a:r>
              <a:rPr lang="de-DE" sz="2000" dirty="0">
                <a:ea typeface="Calibri"/>
                <a:cs typeface="Calibri"/>
              </a:rPr>
              <a:t> a </a:t>
            </a:r>
            <a:r>
              <a:rPr lang="de-DE" sz="2000" err="1">
                <a:ea typeface="Calibri"/>
                <a:cs typeface="Calibri"/>
              </a:rPr>
              <a:t>coast</a:t>
            </a:r>
            <a:endParaRPr lang="de-DE" sz="200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de-DE" sz="2000" err="1">
                <a:ea typeface="Calibri"/>
                <a:cs typeface="Calibri"/>
              </a:rPr>
              <a:t>Machine</a:t>
            </a:r>
            <a:r>
              <a:rPr lang="de-DE" sz="2000" dirty="0">
                <a:ea typeface="Calibri"/>
                <a:cs typeface="Calibri"/>
              </a:rPr>
              <a:t> Learning </a:t>
            </a:r>
            <a:r>
              <a:rPr lang="de-DE" sz="2000" err="1">
                <a:ea typeface="Calibri"/>
                <a:cs typeface="Calibri"/>
              </a:rPr>
              <a:t>models</a:t>
            </a:r>
            <a:r>
              <a:rPr lang="de-DE" sz="2000" dirty="0">
                <a:ea typeface="Calibri"/>
                <a:cs typeface="Calibri"/>
              </a:rPr>
              <a:t> </a:t>
            </a:r>
            <a:r>
              <a:rPr lang="de-DE" sz="2000" err="1">
                <a:ea typeface="Calibri"/>
                <a:cs typeface="Calibri"/>
              </a:rPr>
              <a:t>were</a:t>
            </a:r>
            <a:r>
              <a:rPr lang="de-DE" sz="2000" dirty="0">
                <a:ea typeface="Calibri"/>
                <a:cs typeface="Calibri"/>
              </a:rPr>
              <a:t> </a:t>
            </a:r>
            <a:r>
              <a:rPr lang="de-DE" sz="2000" err="1">
                <a:ea typeface="Calibri"/>
                <a:cs typeface="Calibri"/>
              </a:rPr>
              <a:t>able</a:t>
            </a:r>
            <a:r>
              <a:rPr lang="de-DE" sz="2000" dirty="0">
                <a:ea typeface="Calibri"/>
                <a:cs typeface="Calibri"/>
              </a:rPr>
              <a:t> </a:t>
            </a:r>
            <a:r>
              <a:rPr lang="de-DE" sz="2000" err="1">
                <a:ea typeface="Calibri"/>
                <a:cs typeface="Calibri"/>
              </a:rPr>
              <a:t>to</a:t>
            </a:r>
            <a:r>
              <a:rPr lang="de-DE" sz="2000" dirty="0">
                <a:ea typeface="Calibri"/>
                <a:cs typeface="Calibri"/>
              </a:rPr>
              <a:t> </a:t>
            </a:r>
            <a:r>
              <a:rPr lang="de-DE" sz="2000" err="1">
                <a:ea typeface="Calibri"/>
                <a:cs typeface="Calibri"/>
              </a:rPr>
              <a:t>accurately</a:t>
            </a:r>
            <a:r>
              <a:rPr lang="de-DE" sz="2000" dirty="0">
                <a:ea typeface="Calibri"/>
                <a:cs typeface="Calibri"/>
              </a:rPr>
              <a:t> </a:t>
            </a:r>
            <a:r>
              <a:rPr lang="de-DE" sz="2000" err="1">
                <a:ea typeface="Calibri"/>
                <a:cs typeface="Calibri"/>
              </a:rPr>
              <a:t>predict</a:t>
            </a:r>
            <a:r>
              <a:rPr lang="de-DE" sz="2000" dirty="0">
                <a:ea typeface="Calibri"/>
                <a:cs typeface="Calibri"/>
              </a:rPr>
              <a:t> </a:t>
            </a:r>
            <a:r>
              <a:rPr lang="de-DE" sz="2000" err="1">
                <a:ea typeface="Calibri"/>
                <a:cs typeface="Calibri"/>
              </a:rPr>
              <a:t>first</a:t>
            </a:r>
            <a:r>
              <a:rPr lang="de-DE" sz="2000" dirty="0">
                <a:ea typeface="Calibri"/>
                <a:cs typeface="Calibri"/>
              </a:rPr>
              <a:t> </a:t>
            </a:r>
            <a:r>
              <a:rPr lang="de-DE" sz="2000" err="1">
                <a:ea typeface="Calibri"/>
                <a:cs typeface="Calibri"/>
              </a:rPr>
              <a:t>stage</a:t>
            </a:r>
            <a:r>
              <a:rPr lang="de-DE" sz="2000" dirty="0">
                <a:ea typeface="Calibri"/>
                <a:cs typeface="Calibri"/>
              </a:rPr>
              <a:t> </a:t>
            </a:r>
            <a:r>
              <a:rPr lang="de-DE" sz="2000" err="1">
                <a:ea typeface="Calibri"/>
                <a:cs typeface="Calibri"/>
              </a:rPr>
              <a:t>landing</a:t>
            </a:r>
            <a:r>
              <a:rPr lang="de-DE" sz="2000" dirty="0">
                <a:ea typeface="Calibri"/>
                <a:cs typeface="Calibri"/>
              </a:rPr>
              <a:t> </a:t>
            </a:r>
            <a:r>
              <a:rPr lang="de-DE" sz="2000" err="1">
                <a:ea typeface="Calibri"/>
                <a:cs typeface="Calibri"/>
              </a:rPr>
              <a:t>outcomes</a:t>
            </a:r>
            <a:r>
              <a:rPr lang="de-DE" sz="2000" dirty="0">
                <a:ea typeface="Calibri"/>
                <a:cs typeface="Calibri"/>
              </a:rPr>
              <a:t> (</a:t>
            </a:r>
            <a:r>
              <a:rPr lang="de-DE" sz="2000" err="1">
                <a:ea typeface="Calibri"/>
                <a:cs typeface="Calibri"/>
              </a:rPr>
              <a:t>accuracy</a:t>
            </a:r>
            <a:r>
              <a:rPr lang="de-DE" sz="2000" dirty="0">
                <a:ea typeface="Calibri"/>
                <a:cs typeface="Calibri"/>
              </a:rPr>
              <a:t> &gt; 80%)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de-DE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number of successful and failure mission outcomes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latin typeface="Abadi"/>
              </a:rPr>
              <a:t>Success: 99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latin typeface="Abadi"/>
              </a:rPr>
              <a:t>Success (payload status unclear): 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latin typeface="Abadi"/>
              </a:rPr>
              <a:t>Failure: 1</a:t>
            </a:r>
            <a:endParaRPr lang="en-US" sz="2200" dirty="0"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Grafik 1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AA15DB2B-A25F-9A63-D0F1-365B7EB60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98" y="3593690"/>
            <a:ext cx="6903413" cy="282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6848617" cy="437193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of the booster which have carried the maximum payload mass (15.600 kg)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Grafik 1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4121BFDD-7467-A1CA-D745-A00C90117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1540" y="1402234"/>
            <a:ext cx="3086272" cy="4616450"/>
          </a:xfrm>
          <a:prstGeom prst="rect">
            <a:avLst/>
          </a:prstGeom>
        </p:spPr>
      </p:pic>
      <p:pic>
        <p:nvPicPr>
          <p:cNvPr id="6" name="Grafik 5" descr="Ein Bild, das Text, Schrift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605E3A67-001B-1633-F829-ABB27F574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04" y="2813076"/>
            <a:ext cx="6738380" cy="612346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0A109AFE-A317-ADC5-1825-29949FB07EDE}"/>
              </a:ext>
            </a:extLst>
          </p:cNvPr>
          <p:cNvSpPr/>
          <p:nvPr/>
        </p:nvSpPr>
        <p:spPr>
          <a:xfrm>
            <a:off x="7619999" y="2862648"/>
            <a:ext cx="494270" cy="508000"/>
          </a:xfrm>
          <a:prstGeom prst="rightArrow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of failed landing outcomes in drone ship in year 2015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Grafik 1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783E781F-63A6-4CD2-C71F-20B1C07D50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956" r="74"/>
          <a:stretch>
            <a:fillRect/>
          </a:stretch>
        </p:blipFill>
        <p:spPr>
          <a:xfrm>
            <a:off x="767981" y="2696069"/>
            <a:ext cx="10356280" cy="303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7005468" cy="437442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Grafik 1" descr="Ein Bild, das Text, Schrift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676E4802-184A-4AEF-682A-818571D58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69" y="3865242"/>
            <a:ext cx="6953765" cy="791519"/>
          </a:xfrm>
          <a:prstGeom prst="rect">
            <a:avLst/>
          </a:prstGeom>
        </p:spPr>
      </p:pic>
      <p:pic>
        <p:nvPicPr>
          <p:cNvPr id="6" name="Grafik 5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E6DCA5AD-DFA3-68EE-5769-F02112ABD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4533" y="1828031"/>
            <a:ext cx="2850572" cy="3679151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966247C3-DB68-D1B4-ACFA-023F94481510}"/>
              </a:ext>
            </a:extLst>
          </p:cNvPr>
          <p:cNvSpPr/>
          <p:nvPr/>
        </p:nvSpPr>
        <p:spPr>
          <a:xfrm>
            <a:off x="7777891" y="4009080"/>
            <a:ext cx="494270" cy="508000"/>
          </a:xfrm>
          <a:prstGeom prst="rightArrow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46219"/>
            <a:ext cx="3223969" cy="436506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Folium map shows the locations of the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 are close to a coast in California and Florida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Reduce the risk to populated areas in case of launch failure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SpaceX Launch Site Locations</a:t>
            </a:r>
          </a:p>
        </p:txBody>
      </p:sp>
      <p:pic>
        <p:nvPicPr>
          <p:cNvPr id="4" name="Grafik 3" descr="Ein Bild, das Karte, Text, Atlas enthält.&#10;&#10;KI-generierte Inhalte können fehlerhaft sein.">
            <a:extLst>
              <a:ext uri="{FF2B5EF4-FFF2-40B4-BE49-F238E27FC236}">
                <a16:creationId xmlns:a16="http://schemas.microsoft.com/office/drawing/2014/main" id="{8E279EED-7ADB-30A8-5FF3-9A951B5FD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995" y="1858108"/>
            <a:ext cx="7507249" cy="383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3731136" cy="43873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Folium map shows color-labeled launch outcomes of launch site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SLC-40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Florida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Green: successful launches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Red: unsuccessful launches</a:t>
            </a: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  <a:latin typeface="Calibri" panose="020F0502020204030204"/>
              <a:ea typeface="Calibri"/>
              <a:cs typeface="Calibr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outcomes of CCAFS SLC-40</a:t>
            </a:r>
          </a:p>
        </p:txBody>
      </p:sp>
      <p:pic>
        <p:nvPicPr>
          <p:cNvPr id="4" name="Grafik 3" descr="Ein Bild, das Diagramm, Kreis, Plan, Karte enthält.&#10;&#10;KI-generierte Inhalte können fehlerhaft sein.">
            <a:extLst>
              <a:ext uri="{FF2B5EF4-FFF2-40B4-BE49-F238E27FC236}">
                <a16:creationId xmlns:a16="http://schemas.microsoft.com/office/drawing/2014/main" id="{3B32A20D-65CA-8062-1A83-9F0ABA061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629" y="1624060"/>
            <a:ext cx="5482803" cy="477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704417"/>
            <a:ext cx="3833611" cy="430796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proximities of launch site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AFS SLC-40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Florida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AFS SLC-40 is in close proximity to a coastline (0.90 km)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Explore Proximity of Launch Site</a:t>
            </a:r>
          </a:p>
        </p:txBody>
      </p:sp>
      <p:pic>
        <p:nvPicPr>
          <p:cNvPr id="2" name="Grafik 1" descr="Ein Bild, das Text, Diagramm, Reihe, Plan enthält.&#10;&#10;KI-generierte Inhalte können fehlerhaft sein.">
            <a:extLst>
              <a:ext uri="{FF2B5EF4-FFF2-40B4-BE49-F238E27FC236}">
                <a16:creationId xmlns:a16="http://schemas.microsoft.com/office/drawing/2014/main" id="{B38950FD-6E44-E2A3-7D48-E2C009AE6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432" y="1707984"/>
            <a:ext cx="6418025" cy="302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639904" y="1825625"/>
            <a:ext cx="4875695" cy="43873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Pie chart visualizes launch success count for all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with highest success count: </a:t>
            </a:r>
            <a:r>
              <a:rPr lang="en-US" sz="2200" b="1" dirty="0">
                <a:solidFill>
                  <a:srgbClr val="0B49CB"/>
                </a:solidFill>
                <a:latin typeface="Abadi"/>
              </a:rPr>
              <a:t>KSC LC-39A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withl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lowest success count: </a:t>
            </a:r>
            <a:r>
              <a:rPr lang="en-US" sz="2200" b="1" dirty="0">
                <a:solidFill>
                  <a:srgbClr val="7030A0"/>
                </a:solidFill>
                <a:latin typeface="Abadi"/>
              </a:rPr>
              <a:t>CCAFS SLC-40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Interactive Dashboard: Successful Landings</a:t>
            </a:r>
          </a:p>
        </p:txBody>
      </p:sp>
      <p:pic>
        <p:nvPicPr>
          <p:cNvPr id="2" name="Grafik 1" descr="Ein Bild, das Text, Screenshot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44339ADF-E7E7-B040-F675-A0A8A772C6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822" t="38876" r="41840" b="13186"/>
          <a:stretch>
            <a:fillRect/>
          </a:stretch>
        </p:blipFill>
        <p:spPr>
          <a:xfrm>
            <a:off x="769697" y="1829187"/>
            <a:ext cx="2601591" cy="25582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Grafik 3" descr="Ein Bild, das Text, Screenshot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00F80C51-8171-4EE0-1BF9-86FD87C2E1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8503" t="37951" r="1642" b="44589"/>
          <a:stretch>
            <a:fillRect/>
          </a:stretch>
        </p:blipFill>
        <p:spPr>
          <a:xfrm>
            <a:off x="3617576" y="1825374"/>
            <a:ext cx="1740274" cy="139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graphicFrame>
        <p:nvGraphicFramePr>
          <p:cNvPr id="91" name="Diagramm 90">
            <a:extLst>
              <a:ext uri="{FF2B5EF4-FFF2-40B4-BE49-F238E27FC236}">
                <a16:creationId xmlns:a16="http://schemas.microsoft.com/office/drawing/2014/main" id="{51AC75D5-85A5-2E8C-AA4B-A63B9158DE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0787053"/>
              </p:ext>
            </p:extLst>
          </p:nvPr>
        </p:nvGraphicFramePr>
        <p:xfrm>
          <a:off x="829236" y="1600200"/>
          <a:ext cx="10526058" cy="43897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896405" y="1825625"/>
            <a:ext cx="5389205" cy="437193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Pie Chart visualizes the success ratio of launch site CCAFS LC-40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,monospace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Unsuccessful launches: </a:t>
            </a:r>
            <a:r>
              <a:rPr lang="en-US" sz="1800" dirty="0">
                <a:solidFill>
                  <a:srgbClr val="0948CB"/>
                </a:solidFill>
                <a:latin typeface="Abadi"/>
              </a:rPr>
              <a:t>73.1%</a:t>
            </a:r>
            <a:endParaRPr lang="en-US" sz="1800" dirty="0">
              <a:solidFill>
                <a:srgbClr val="000000"/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,monospace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Successful launches: </a:t>
            </a:r>
            <a:r>
              <a:rPr lang="en-US" sz="1800" dirty="0">
                <a:solidFill>
                  <a:srgbClr val="FF0000"/>
                </a:solidFill>
                <a:latin typeface="Abadi"/>
              </a:rPr>
              <a:t>26.9%</a:t>
            </a:r>
            <a:endParaRPr lang="en-US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LC-40 has the lowest success rate among all launch sites (26.9%)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has the highest success rate (76.9%)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Pie Chart: Launch Success Rate of CCAFS LC-40</a:t>
            </a:r>
          </a:p>
        </p:txBody>
      </p:sp>
      <p:pic>
        <p:nvPicPr>
          <p:cNvPr id="4" name="Grafik 3" descr="Ein Bild, das Text, Screenshot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CFB3A63B-67C8-0EB8-96BA-01BA65327E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763" t="38357" r="39646" b="15529"/>
          <a:stretch>
            <a:fillRect/>
          </a:stretch>
        </p:blipFill>
        <p:spPr>
          <a:xfrm>
            <a:off x="769697" y="1827085"/>
            <a:ext cx="3771526" cy="35462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Grafik 5" descr="Ein Bild, das Text, Screenshot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5CB393E5-DF66-6621-3767-DCD13A143E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4041" t="39285" r="1010" b="50000"/>
          <a:stretch>
            <a:fillRect/>
          </a:stretch>
        </p:blipFill>
        <p:spPr>
          <a:xfrm>
            <a:off x="3937902" y="1830745"/>
            <a:ext cx="603322" cy="57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713283" y="1486959"/>
            <a:ext cx="2571242" cy="433344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 versions </a:t>
            </a:r>
            <a:r>
              <a:rPr lang="en-US" sz="2000" b="1" dirty="0">
                <a:solidFill>
                  <a:srgbClr val="7030A0"/>
                </a:solidFill>
                <a:latin typeface="Abadi"/>
              </a:rPr>
              <a:t>B4 </a:t>
            </a:r>
            <a:r>
              <a:rPr lang="en-US" sz="2000" dirty="0">
                <a:latin typeface="Abadi"/>
              </a:rPr>
              <a:t>and</a:t>
            </a:r>
            <a:r>
              <a:rPr lang="en-US" sz="2000" b="1" dirty="0">
                <a:solidFill>
                  <a:srgbClr val="7030A0"/>
                </a:solidFill>
                <a:latin typeface="Abadi"/>
              </a:rPr>
              <a:t> </a:t>
            </a:r>
            <a:r>
              <a:rPr lang="en-US" sz="2000" b="1" dirty="0">
                <a:solidFill>
                  <a:srgbClr val="FFC000"/>
                </a:solidFill>
                <a:latin typeface="Abadi"/>
              </a:rPr>
              <a:t>B5</a:t>
            </a:r>
            <a:r>
              <a:rPr lang="en-US" sz="2000" b="1" dirty="0">
                <a:solidFill>
                  <a:srgbClr val="7030A0"/>
                </a:solidFill>
                <a:latin typeface="Abadi"/>
              </a:rPr>
              <a:t> </a:t>
            </a:r>
            <a:r>
              <a:rPr lang="en-US" sz="2000" dirty="0">
                <a:latin typeface="Abadi"/>
              </a:rPr>
              <a:t>have the highest success rates </a:t>
            </a:r>
            <a:endParaRPr lang="en-US" sz="2000" dirty="0"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dirty="0">
                <a:solidFill>
                  <a:srgbClr val="00B050"/>
                </a:solidFill>
                <a:latin typeface="Abadi"/>
              </a:rPr>
              <a:t>FT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boosters have a high success rate for small payloads (&lt; 6000 kg)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Scatter Plot: Payload vs. Launch Outcome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8AC6C4F-9B77-B555-26D7-D14AFC73E8F3}"/>
              </a:ext>
            </a:extLst>
          </p:cNvPr>
          <p:cNvSpPr txBox="1">
            <a:spLocks/>
          </p:cNvSpPr>
          <p:nvPr/>
        </p:nvSpPr>
        <p:spPr>
          <a:xfrm>
            <a:off x="772007" y="1529522"/>
            <a:ext cx="7925834" cy="1422741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 visualizes the correlation between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Outcome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all sites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data points are color-labeled based on the booster version category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4" name="Grafik 3" descr="Ein Bild, das Text, Screenshot, Diagramm, Farbigkeit enthält.&#10;&#10;KI-generierte Inhalte können fehlerhaft sein.">
            <a:extLst>
              <a:ext uri="{FF2B5EF4-FFF2-40B4-BE49-F238E27FC236}">
                <a16:creationId xmlns:a16="http://schemas.microsoft.com/office/drawing/2014/main" id="{F5FF05C0-1EFB-FE56-548C-7A2B7A5C68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5765" r="1336" b="-105"/>
          <a:stretch>
            <a:fillRect/>
          </a:stretch>
        </p:blipFill>
        <p:spPr>
          <a:xfrm>
            <a:off x="345179" y="3428100"/>
            <a:ext cx="8349359" cy="205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Plot visualizes the </a:t>
            </a:r>
            <a:r>
              <a:rPr lang="en-US" sz="2200" b="1" dirty="0">
                <a:solidFill>
                  <a:srgbClr val="1C7DDB"/>
                </a:solidFill>
                <a:latin typeface="Abadi"/>
              </a:rPr>
              <a:t>test accuracy </a:t>
            </a:r>
            <a:r>
              <a:rPr lang="en-US" sz="2200" dirty="0">
                <a:latin typeface="Abadi"/>
              </a:rPr>
              <a:t>and the </a:t>
            </a:r>
            <a:r>
              <a:rPr lang="en-US" sz="2200" b="1" dirty="0">
                <a:solidFill>
                  <a:srgbClr val="FFC000"/>
                </a:solidFill>
                <a:latin typeface="Abadi"/>
              </a:rPr>
              <a:t>accuracy on the validation data</a:t>
            </a:r>
            <a:r>
              <a:rPr lang="en-US" sz="2200" dirty="0">
                <a:latin typeface="Abadi"/>
              </a:rPr>
              <a:t> of different machine learning models</a:t>
            </a:r>
            <a:endParaRPr lang="en-US" sz="2200" dirty="0"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292929"/>
                </a:solidFill>
                <a:latin typeface="Abadi"/>
              </a:rPr>
              <a:t>The Decision Tree (DT) has the highest accuracy on the validation data (87.5%)</a:t>
            </a:r>
            <a:endParaRPr lang="en-US" sz="2200" dirty="0">
              <a:solidFill>
                <a:srgbClr val="292929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However, the Decision Tree also has the lowest test accuracy (77,8%) of all models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Overall, all models have a similar performance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Grafik 1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3F339A16-17C0-1224-29C3-E40FC3454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058" y="1569590"/>
            <a:ext cx="5172808" cy="414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5757204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Confusion matrix of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DecisionTreeClassifier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provides summary of the performance on the test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True Positives: 11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True Negatives: 3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False Positives: 3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False Negatives: 1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Grafik 1" descr="Ein Bild, das Text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6BF818C1-4BA7-FD46-2264-2F7B39C62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336" y="1870364"/>
            <a:ext cx="4627973" cy="400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success rate of rocket launches increased over the last years (2013-2020)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2020: more than 80% of rocket launches were successful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success rate is influenced by several factors (e.g. orbit, launch site, payload mass)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are typically close to the coast near the equator line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are able to accurately predict the first stage landing outcome with multiple machine learning models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Sources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SpaceX API (https://api.spacexdata.com/v4/rockets)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Wikipedia page titled 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of Falcon 9 and Falcon Heavy launches (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https://en.wikipedia.org/wiki/List_of_Falcon_9_and_Falcon_Heavy_launches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Link to GitHub repository: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GitHub-Repository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1">
                    <a:lumMod val="49000"/>
                  </a:schemeClr>
                </a:solidFill>
                <a:latin typeface="Abadi"/>
              </a:rPr>
              <a:t>Data collection through SpaceX API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1">
                    <a:lumMod val="49000"/>
                  </a:schemeClr>
                </a:solidFill>
                <a:latin typeface="Abadi"/>
              </a:rPr>
              <a:t>Webscraping from a Wikipedia page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1">
                    <a:lumMod val="49000"/>
                  </a:schemeClr>
                </a:solidFill>
                <a:latin typeface="Abadi"/>
              </a:rPr>
              <a:t>Filter relevant data, handle missing values, apply </a:t>
            </a:r>
            <a:r>
              <a:rPr lang="en-US" sz="7600" err="1">
                <a:solidFill>
                  <a:schemeClr val="bg1">
                    <a:lumMod val="49000"/>
                  </a:schemeClr>
                </a:solidFill>
                <a:latin typeface="Abadi"/>
              </a:rPr>
              <a:t>OneHotEncoding</a:t>
            </a:r>
            <a:r>
              <a:rPr lang="en-US" sz="7600" dirty="0">
                <a:solidFill>
                  <a:schemeClr val="bg1">
                    <a:lumMod val="49000"/>
                  </a:schemeClr>
                </a:solidFill>
                <a:latin typeface="Abadi"/>
              </a:rPr>
              <a:t> to categorical features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1">
                    <a:lumMod val="49000"/>
                  </a:schemeClr>
                </a:solidFill>
                <a:latin typeface="Abadi"/>
              </a:rPr>
              <a:t>Train and test multiple machine learning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1">
                    <a:lumMod val="49000"/>
                  </a:schemeClr>
                </a:solidFill>
                <a:latin typeface="Abadi"/>
              </a:rPr>
              <a:t>Tune hyperparameters of each model via </a:t>
            </a:r>
            <a:r>
              <a:rPr lang="en-US" sz="7600" err="1">
                <a:solidFill>
                  <a:schemeClr val="bg1">
                    <a:lumMod val="49000"/>
                  </a:schemeClr>
                </a:solidFill>
                <a:latin typeface="Abadi"/>
              </a:rPr>
              <a:t>GridSearch</a:t>
            </a:r>
            <a:endParaRPr lang="en-US" sz="7600">
              <a:solidFill>
                <a:schemeClr val="bg1">
                  <a:lumMod val="49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Collect data through SpaceX API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bg1">
                    <a:lumMod val="49000"/>
                  </a:schemeClr>
                </a:solidFill>
                <a:latin typeface="Abadi"/>
              </a:rPr>
              <a:t>Make a GET request to the SpaceX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bg1">
                    <a:lumMod val="49000"/>
                  </a:schemeClr>
                </a:solidFill>
                <a:latin typeface="Abadi"/>
              </a:rPr>
              <a:t>Decode response content using .</a:t>
            </a:r>
            <a:r>
              <a:rPr lang="en-US" sz="1800" err="1">
                <a:solidFill>
                  <a:schemeClr val="bg1">
                    <a:lumMod val="49000"/>
                  </a:schemeClr>
                </a:solidFill>
                <a:latin typeface="Abadi"/>
              </a:rPr>
              <a:t>json</a:t>
            </a:r>
            <a:r>
              <a:rPr lang="en-US" sz="1800" dirty="0">
                <a:solidFill>
                  <a:schemeClr val="bg1">
                    <a:lumMod val="49000"/>
                  </a:schemeClr>
                </a:solidFill>
                <a:latin typeface="Abadi"/>
              </a:rPr>
              <a:t>() &amp; convert result into a </a:t>
            </a:r>
            <a:r>
              <a:rPr lang="en-US" sz="1800" err="1">
                <a:solidFill>
                  <a:schemeClr val="bg1">
                    <a:lumMod val="49000"/>
                  </a:schemeClr>
                </a:solidFill>
                <a:latin typeface="Abadi"/>
              </a:rPr>
              <a:t>dataframe</a:t>
            </a:r>
            <a:r>
              <a:rPr lang="en-US" sz="1800" dirty="0">
                <a:solidFill>
                  <a:schemeClr val="bg1">
                    <a:lumMod val="49000"/>
                  </a:schemeClr>
                </a:solidFill>
                <a:latin typeface="Abadi"/>
              </a:rPr>
              <a:t> using .</a:t>
            </a:r>
            <a:r>
              <a:rPr lang="en-US" sz="1800" err="1">
                <a:solidFill>
                  <a:schemeClr val="bg1">
                    <a:lumMod val="49000"/>
                  </a:schemeClr>
                </a:solidFill>
                <a:latin typeface="Abadi"/>
              </a:rPr>
              <a:t>json_normalize</a:t>
            </a:r>
            <a:r>
              <a:rPr lang="en-US" sz="1800" dirty="0">
                <a:solidFill>
                  <a:schemeClr val="bg1">
                    <a:lumMod val="49000"/>
                  </a:schemeClr>
                </a:solidFill>
                <a:latin typeface="Abadi"/>
              </a:rPr>
              <a:t>()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Webscraping to collect Falcon 9 historical launch records from a Wikipedia page</a:t>
            </a:r>
            <a:endParaRPr lang="en-US" dirty="0">
              <a:solidFill>
                <a:schemeClr val="accent3">
                  <a:lumMod val="2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bg1">
                    <a:lumMod val="49000"/>
                  </a:schemeClr>
                </a:solidFill>
                <a:latin typeface="Abadi"/>
                <a:ea typeface="+mn-lt"/>
                <a:cs typeface="+mn-lt"/>
              </a:rPr>
              <a:t>Perform an HTTP GET method to request the Falcon9 Launch HTML page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bg1">
                    <a:lumMod val="49000"/>
                  </a:schemeClr>
                </a:solidFill>
                <a:latin typeface="Abadi"/>
              </a:rPr>
              <a:t>Use </a:t>
            </a:r>
            <a:r>
              <a:rPr lang="en-US" sz="1800" dirty="0" err="1">
                <a:solidFill>
                  <a:schemeClr val="bg1">
                    <a:lumMod val="49000"/>
                  </a:schemeClr>
                </a:solidFill>
                <a:latin typeface="Abadi"/>
              </a:rPr>
              <a:t>BeautifulSoup</a:t>
            </a:r>
            <a:r>
              <a:rPr lang="en-US" sz="1800" dirty="0">
                <a:solidFill>
                  <a:schemeClr val="bg1">
                    <a:lumMod val="49000"/>
                  </a:schemeClr>
                </a:solidFill>
                <a:latin typeface="Abadi"/>
              </a:rPr>
              <a:t> to parse HTML table &amp; convert it into a Pandas </a:t>
            </a:r>
            <a:r>
              <a:rPr lang="en-US" sz="1800" dirty="0" err="1">
                <a:solidFill>
                  <a:schemeClr val="bg1">
                    <a:lumMod val="49000"/>
                  </a:schemeClr>
                </a:solidFill>
                <a:latin typeface="Abadi"/>
              </a:rPr>
              <a:t>dataframe</a:t>
            </a:r>
            <a:endParaRPr lang="en-US" sz="1800" dirty="0">
              <a:solidFill>
                <a:schemeClr val="bg1">
                  <a:lumMod val="49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SpaceX API provides information about rocket launches done by SpaceX</a:t>
            </a:r>
            <a:endParaRPr lang="de-DE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Collect relevant data through the SpaceX 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used GET-requests to several endpoints of the SpaceX 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5">
                    <a:lumMod val="76000"/>
                  </a:schemeClr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https://github.com/vincentR2/IBM_DataScience_Capstone/blob/main/01_DataCollection_API.ipynb</a:t>
            </a:r>
            <a:endParaRPr lang="en-US">
              <a:solidFill>
                <a:schemeClr val="accent5">
                  <a:lumMod val="76000"/>
                </a:schemeClr>
              </a:solidFill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1129" name="Diagramm 1128">
            <a:extLst>
              <a:ext uri="{FF2B5EF4-FFF2-40B4-BE49-F238E27FC236}">
                <a16:creationId xmlns:a16="http://schemas.microsoft.com/office/drawing/2014/main" id="{CB7B9BFF-B110-3500-F1A2-A40A8D0AA7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0535738"/>
              </p:ext>
            </p:extLst>
          </p:nvPr>
        </p:nvGraphicFramePr>
        <p:xfrm>
          <a:off x="5911273" y="1755727"/>
          <a:ext cx="5479336" cy="41807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77347"/>
            <a:ext cx="4873532" cy="382652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web scraping to collect historical launch records from a Wikipedia page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5">
                    <a:lumMod val="76000"/>
                  </a:schemeClr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https://en.wikipedia.org/wiki/List_of_Falcon_9_and_Falcon_Heavy_launches</a:t>
            </a:r>
            <a:endParaRPr lang="en-US" sz="2200">
              <a:solidFill>
                <a:schemeClr val="accent5">
                  <a:lumMod val="76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5">
                    <a:lumMod val="76000"/>
                  </a:schemeClr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https://github.com/vincentR2/IBM_DataScience_Capstone/blob/main/02_DataCollection_Webscraping.ipynb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79E75F79-4705-BB85-5615-5DD64FB7D6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0880620"/>
              </p:ext>
            </p:extLst>
          </p:nvPr>
        </p:nvGraphicFramePr>
        <p:xfrm>
          <a:off x="6110942" y="1764553"/>
          <a:ext cx="5177117" cy="3836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1346</Words>
  <Application>Microsoft Office PowerPoint</Application>
  <PresentationFormat>Breitbild</PresentationFormat>
  <Paragraphs>234</Paragraphs>
  <Slides>47</Slides>
  <Notes>4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47</vt:i4>
      </vt:variant>
    </vt:vector>
  </HeadingPairs>
  <TitlesOfParts>
    <vt:vector size="48" baseType="lpstr">
      <vt:lpstr>Custom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YAN Luo</cp:lastModifiedBy>
  <cp:revision>1886</cp:revision>
  <dcterms:created xsi:type="dcterms:W3CDTF">2021-04-29T18:58:34Z</dcterms:created>
  <dcterms:modified xsi:type="dcterms:W3CDTF">2025-10-07T14:12:14Z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